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1"/>
  </p:notesMasterIdLst>
  <p:sldIdLst>
    <p:sldId id="256" r:id="rId5"/>
    <p:sldId id="257" r:id="rId6"/>
    <p:sldId id="271" r:id="rId7"/>
    <p:sldId id="258" r:id="rId8"/>
    <p:sldId id="270" r:id="rId9"/>
    <p:sldId id="262" r:id="rId10"/>
    <p:sldId id="259" r:id="rId11"/>
    <p:sldId id="264" r:id="rId12"/>
    <p:sldId id="265" r:id="rId13"/>
    <p:sldId id="266" r:id="rId14"/>
    <p:sldId id="267" r:id="rId15"/>
    <p:sldId id="268" r:id="rId16"/>
    <p:sldId id="273" r:id="rId17"/>
    <p:sldId id="269" r:id="rId18"/>
    <p:sldId id="261" r:id="rId19"/>
    <p:sldId id="274" r:id="rId2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7E79"/>
    <a:srgbClr val="D883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8FBB7A-AAE9-2442-9BD5-8D49C2E51CEF}" v="55" dt="2023-02-18T03:30:17.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4389"/>
    <p:restoredTop sz="94059"/>
  </p:normalViewPr>
  <p:slideViewPr>
    <p:cSldViewPr snapToGrid="0">
      <p:cViewPr varScale="1">
        <p:scale>
          <a:sx n="150" d="100"/>
          <a:sy n="150" d="100"/>
        </p:scale>
        <p:origin x="15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6/11/relationships/changesInfo" Target="changesInfos/changesInfo1.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rice | Kliner" userId="42714343-9261-429b-bca1-c914bdbf57b0" providerId="ADAL" clId="{978FBB7A-AAE9-2442-9BD5-8D49C2E51CEF}"/>
    <pc:docChg chg="undo custSel modSld">
      <pc:chgData name="Brice | Kliner" userId="42714343-9261-429b-bca1-c914bdbf57b0" providerId="ADAL" clId="{978FBB7A-AAE9-2442-9BD5-8D49C2E51CEF}" dt="2023-02-18T03:45:38.923" v="4323" actId="6549"/>
      <pc:docMkLst>
        <pc:docMk/>
      </pc:docMkLst>
      <pc:sldChg chg="modSp mod">
        <pc:chgData name="Brice | Kliner" userId="42714343-9261-429b-bca1-c914bdbf57b0" providerId="ADAL" clId="{978FBB7A-AAE9-2442-9BD5-8D49C2E51CEF}" dt="2023-02-18T01:29:28.901" v="108" actId="20577"/>
        <pc:sldMkLst>
          <pc:docMk/>
          <pc:sldMk cId="1018658409" sldId="257"/>
        </pc:sldMkLst>
        <pc:spChg chg="mod">
          <ac:chgData name="Brice | Kliner" userId="42714343-9261-429b-bca1-c914bdbf57b0" providerId="ADAL" clId="{978FBB7A-AAE9-2442-9BD5-8D49C2E51CEF}" dt="2023-02-18T01:29:28.901" v="108" actId="20577"/>
          <ac:spMkLst>
            <pc:docMk/>
            <pc:sldMk cId="1018658409" sldId="257"/>
            <ac:spMk id="54" creationId="{496080CC-C7AE-17E4-D69A-4FEEEF170C62}"/>
          </ac:spMkLst>
        </pc:spChg>
      </pc:sldChg>
      <pc:sldChg chg="delSp modSp mod">
        <pc:chgData name="Brice | Kliner" userId="42714343-9261-429b-bca1-c914bdbf57b0" providerId="ADAL" clId="{978FBB7A-AAE9-2442-9BD5-8D49C2E51CEF}" dt="2023-02-18T01:37:50.315" v="348" actId="20577"/>
        <pc:sldMkLst>
          <pc:docMk/>
          <pc:sldMk cId="2955001563" sldId="258"/>
        </pc:sldMkLst>
        <pc:spChg chg="mod">
          <ac:chgData name="Brice | Kliner" userId="42714343-9261-429b-bca1-c914bdbf57b0" providerId="ADAL" clId="{978FBB7A-AAE9-2442-9BD5-8D49C2E51CEF}" dt="2023-02-18T01:35:47.465" v="291" actId="20577"/>
          <ac:spMkLst>
            <pc:docMk/>
            <pc:sldMk cId="2955001563" sldId="258"/>
            <ac:spMk id="5" creationId="{22354223-8C29-6224-335A-5F34AF4A3E4A}"/>
          </ac:spMkLst>
        </pc:spChg>
        <pc:spChg chg="mod">
          <ac:chgData name="Brice | Kliner" userId="42714343-9261-429b-bca1-c914bdbf57b0" providerId="ADAL" clId="{978FBB7A-AAE9-2442-9BD5-8D49C2E51CEF}" dt="2023-02-18T01:36:05.553" v="303" actId="20577"/>
          <ac:spMkLst>
            <pc:docMk/>
            <pc:sldMk cId="2955001563" sldId="258"/>
            <ac:spMk id="104" creationId="{1A630683-BE46-D984-AB21-8C4D7DEDF3A1}"/>
          </ac:spMkLst>
        </pc:spChg>
        <pc:spChg chg="mod">
          <ac:chgData name="Brice | Kliner" userId="42714343-9261-429b-bca1-c914bdbf57b0" providerId="ADAL" clId="{978FBB7A-AAE9-2442-9BD5-8D49C2E51CEF}" dt="2023-02-18T01:36:15.875" v="318" actId="14100"/>
          <ac:spMkLst>
            <pc:docMk/>
            <pc:sldMk cId="2955001563" sldId="258"/>
            <ac:spMk id="106" creationId="{4E964C18-49D3-25CB-0A15-1EC4448C208D}"/>
          </ac:spMkLst>
        </pc:spChg>
        <pc:spChg chg="mod">
          <ac:chgData name="Brice | Kliner" userId="42714343-9261-429b-bca1-c914bdbf57b0" providerId="ADAL" clId="{978FBB7A-AAE9-2442-9BD5-8D49C2E51CEF}" dt="2023-02-18T01:37:50.315" v="348" actId="20577"/>
          <ac:spMkLst>
            <pc:docMk/>
            <pc:sldMk cId="2955001563" sldId="258"/>
            <ac:spMk id="108" creationId="{D0A792C0-80F9-C5B9-89F5-8B8BB39F2100}"/>
          </ac:spMkLst>
        </pc:spChg>
        <pc:picChg chg="del">
          <ac:chgData name="Brice | Kliner" userId="42714343-9261-429b-bca1-c914bdbf57b0" providerId="ADAL" clId="{978FBB7A-AAE9-2442-9BD5-8D49C2E51CEF}" dt="2023-02-18T01:35:41.141" v="290" actId="478"/>
          <ac:picMkLst>
            <pc:docMk/>
            <pc:sldMk cId="2955001563" sldId="258"/>
            <ac:picMk id="217" creationId="{6B03DC42-DF05-FC67-31E0-D09F9CD5EA6B}"/>
          </ac:picMkLst>
        </pc:picChg>
      </pc:sldChg>
      <pc:sldChg chg="modSp mod">
        <pc:chgData name="Brice | Kliner" userId="42714343-9261-429b-bca1-c914bdbf57b0" providerId="ADAL" clId="{978FBB7A-AAE9-2442-9BD5-8D49C2E51CEF}" dt="2023-02-18T02:54:48.844" v="2393" actId="20577"/>
        <pc:sldMkLst>
          <pc:docMk/>
          <pc:sldMk cId="3311203440" sldId="259"/>
        </pc:sldMkLst>
        <pc:spChg chg="mod">
          <ac:chgData name="Brice | Kliner" userId="42714343-9261-429b-bca1-c914bdbf57b0" providerId="ADAL" clId="{978FBB7A-AAE9-2442-9BD5-8D49C2E51CEF}" dt="2023-02-18T02:54:48.844" v="2393" actId="20577"/>
          <ac:spMkLst>
            <pc:docMk/>
            <pc:sldMk cId="3311203440" sldId="259"/>
            <ac:spMk id="2" creationId="{021B352E-2610-B1E9-484C-9B0ECF89F370}"/>
          </ac:spMkLst>
        </pc:spChg>
        <pc:spChg chg="mod">
          <ac:chgData name="Brice | Kliner" userId="42714343-9261-429b-bca1-c914bdbf57b0" providerId="ADAL" clId="{978FBB7A-AAE9-2442-9BD5-8D49C2E51CEF}" dt="2023-02-18T02:06:55.317" v="1409" actId="20577"/>
          <ac:spMkLst>
            <pc:docMk/>
            <pc:sldMk cId="3311203440" sldId="259"/>
            <ac:spMk id="40" creationId="{70144E5F-1917-876F-7DC8-202DB05B37B3}"/>
          </ac:spMkLst>
        </pc:spChg>
      </pc:sldChg>
      <pc:sldChg chg="modSp mod">
        <pc:chgData name="Brice | Kliner" userId="42714343-9261-429b-bca1-c914bdbf57b0" providerId="ADAL" clId="{978FBB7A-AAE9-2442-9BD5-8D49C2E51CEF}" dt="2023-02-18T03:39:21.836" v="4020" actId="20577"/>
        <pc:sldMkLst>
          <pc:docMk/>
          <pc:sldMk cId="3993597224" sldId="261"/>
        </pc:sldMkLst>
        <pc:spChg chg="mod">
          <ac:chgData name="Brice | Kliner" userId="42714343-9261-429b-bca1-c914bdbf57b0" providerId="ADAL" clId="{978FBB7A-AAE9-2442-9BD5-8D49C2E51CEF}" dt="2023-02-18T03:35:23.637" v="3997" actId="20577"/>
          <ac:spMkLst>
            <pc:docMk/>
            <pc:sldMk cId="3993597224" sldId="261"/>
            <ac:spMk id="2" creationId="{7343D0C8-9E8A-2BB3-BE58-78C5175300E6}"/>
          </ac:spMkLst>
        </pc:spChg>
        <pc:spChg chg="mod">
          <ac:chgData name="Brice | Kliner" userId="42714343-9261-429b-bca1-c914bdbf57b0" providerId="ADAL" clId="{978FBB7A-AAE9-2442-9BD5-8D49C2E51CEF}" dt="2023-02-18T03:35:31.588" v="3999" actId="20577"/>
          <ac:spMkLst>
            <pc:docMk/>
            <pc:sldMk cId="3993597224" sldId="261"/>
            <ac:spMk id="9" creationId="{DDF43C11-AEE5-9FA9-2484-0BEF52CC0692}"/>
          </ac:spMkLst>
        </pc:spChg>
        <pc:spChg chg="mod">
          <ac:chgData name="Brice | Kliner" userId="42714343-9261-429b-bca1-c914bdbf57b0" providerId="ADAL" clId="{978FBB7A-AAE9-2442-9BD5-8D49C2E51CEF}" dt="2023-02-18T03:39:10.708" v="4008" actId="20577"/>
          <ac:spMkLst>
            <pc:docMk/>
            <pc:sldMk cId="3993597224" sldId="261"/>
            <ac:spMk id="15" creationId="{85F64DEB-30D4-A092-4DBF-0C71D767D555}"/>
          </ac:spMkLst>
        </pc:spChg>
        <pc:spChg chg="mod">
          <ac:chgData name="Brice | Kliner" userId="42714343-9261-429b-bca1-c914bdbf57b0" providerId="ADAL" clId="{978FBB7A-AAE9-2442-9BD5-8D49C2E51CEF}" dt="2023-02-18T03:39:17.966" v="4016" actId="20577"/>
          <ac:spMkLst>
            <pc:docMk/>
            <pc:sldMk cId="3993597224" sldId="261"/>
            <ac:spMk id="18" creationId="{5773DE5F-4107-E51C-4483-458B70913FC4}"/>
          </ac:spMkLst>
        </pc:spChg>
        <pc:spChg chg="mod">
          <ac:chgData name="Brice | Kliner" userId="42714343-9261-429b-bca1-c914bdbf57b0" providerId="ADAL" clId="{978FBB7A-AAE9-2442-9BD5-8D49C2E51CEF}" dt="2023-02-18T03:39:21.836" v="4020" actId="20577"/>
          <ac:spMkLst>
            <pc:docMk/>
            <pc:sldMk cId="3993597224" sldId="261"/>
            <ac:spMk id="20" creationId="{249DE248-BD19-F855-4113-C49BA43EB9FA}"/>
          </ac:spMkLst>
        </pc:spChg>
        <pc:spChg chg="mod">
          <ac:chgData name="Brice | Kliner" userId="42714343-9261-429b-bca1-c914bdbf57b0" providerId="ADAL" clId="{978FBB7A-AAE9-2442-9BD5-8D49C2E51CEF}" dt="2023-02-18T03:39:14.158" v="4012" actId="20577"/>
          <ac:spMkLst>
            <pc:docMk/>
            <pc:sldMk cId="3993597224" sldId="261"/>
            <ac:spMk id="21" creationId="{C8B6D66F-AD10-5A46-7993-B0EC268D9E7E}"/>
          </ac:spMkLst>
        </pc:spChg>
        <pc:spChg chg="mod">
          <ac:chgData name="Brice | Kliner" userId="42714343-9261-429b-bca1-c914bdbf57b0" providerId="ADAL" clId="{978FBB7A-AAE9-2442-9BD5-8D49C2E51CEF}" dt="2023-02-18T03:37:09.507" v="4004" actId="20577"/>
          <ac:spMkLst>
            <pc:docMk/>
            <pc:sldMk cId="3993597224" sldId="261"/>
            <ac:spMk id="22" creationId="{70F66935-C71C-5DE6-6DAF-C8F21B06C8CB}"/>
          </ac:spMkLst>
        </pc:spChg>
      </pc:sldChg>
      <pc:sldChg chg="addSp delSp modSp mod modNotesTx">
        <pc:chgData name="Brice | Kliner" userId="42714343-9261-429b-bca1-c914bdbf57b0" providerId="ADAL" clId="{978FBB7A-AAE9-2442-9BD5-8D49C2E51CEF}" dt="2023-02-18T02:02:27.508" v="1236" actId="14100"/>
        <pc:sldMkLst>
          <pc:docMk/>
          <pc:sldMk cId="1636461398" sldId="262"/>
        </pc:sldMkLst>
        <pc:spChg chg="mod">
          <ac:chgData name="Brice | Kliner" userId="42714343-9261-429b-bca1-c914bdbf57b0" providerId="ADAL" clId="{978FBB7A-AAE9-2442-9BD5-8D49C2E51CEF}" dt="2023-02-18T01:53:46.609" v="726" actId="1076"/>
          <ac:spMkLst>
            <pc:docMk/>
            <pc:sldMk cId="1636461398" sldId="262"/>
            <ac:spMk id="10" creationId="{7966EDD4-DEE4-870B-9306-AA66268A9AF5}"/>
          </ac:spMkLst>
        </pc:spChg>
        <pc:spChg chg="add mod">
          <ac:chgData name="Brice | Kliner" userId="42714343-9261-429b-bca1-c914bdbf57b0" providerId="ADAL" clId="{978FBB7A-AAE9-2442-9BD5-8D49C2E51CEF}" dt="2023-02-18T01:51:27.277" v="643" actId="1035"/>
          <ac:spMkLst>
            <pc:docMk/>
            <pc:sldMk cId="1636461398" sldId="262"/>
            <ac:spMk id="17" creationId="{D05C3EFA-6CB1-D9F2-4995-E4B67B404286}"/>
          </ac:spMkLst>
        </pc:spChg>
        <pc:spChg chg="add mod">
          <ac:chgData name="Brice | Kliner" userId="42714343-9261-429b-bca1-c914bdbf57b0" providerId="ADAL" clId="{978FBB7A-AAE9-2442-9BD5-8D49C2E51CEF}" dt="2023-02-18T01:58:43.976" v="1038" actId="20577"/>
          <ac:spMkLst>
            <pc:docMk/>
            <pc:sldMk cId="1636461398" sldId="262"/>
            <ac:spMk id="19" creationId="{D22EB314-CF15-A727-0818-C69A2DF91E88}"/>
          </ac:spMkLst>
        </pc:spChg>
        <pc:spChg chg="del">
          <ac:chgData name="Brice | Kliner" userId="42714343-9261-429b-bca1-c914bdbf57b0" providerId="ADAL" clId="{978FBB7A-AAE9-2442-9BD5-8D49C2E51CEF}" dt="2023-02-18T01:53:37.143" v="725" actId="478"/>
          <ac:spMkLst>
            <pc:docMk/>
            <pc:sldMk cId="1636461398" sldId="262"/>
            <ac:spMk id="20" creationId="{A49AC885-ED47-D1FC-D751-FE79076EDD66}"/>
          </ac:spMkLst>
        </pc:spChg>
        <pc:spChg chg="mod">
          <ac:chgData name="Brice | Kliner" userId="42714343-9261-429b-bca1-c914bdbf57b0" providerId="ADAL" clId="{978FBB7A-AAE9-2442-9BD5-8D49C2E51CEF}" dt="2023-02-18T01:54:01.133" v="728" actId="20577"/>
          <ac:spMkLst>
            <pc:docMk/>
            <pc:sldMk cId="1636461398" sldId="262"/>
            <ac:spMk id="21" creationId="{D2C70B4C-1928-7C20-02E4-06DACD6976A6}"/>
          </ac:spMkLst>
        </pc:spChg>
        <pc:spChg chg="add del mod">
          <ac:chgData name="Brice | Kliner" userId="42714343-9261-429b-bca1-c914bdbf57b0" providerId="ADAL" clId="{978FBB7A-AAE9-2442-9BD5-8D49C2E51CEF}" dt="2023-02-18T01:51:27.277" v="643" actId="1035"/>
          <ac:spMkLst>
            <pc:docMk/>
            <pc:sldMk cId="1636461398" sldId="262"/>
            <ac:spMk id="22" creationId="{36385CA1-8497-51F6-4797-97D8030D9BA8}"/>
          </ac:spMkLst>
        </pc:spChg>
        <pc:spChg chg="mod">
          <ac:chgData name="Brice | Kliner" userId="42714343-9261-429b-bca1-c914bdbf57b0" providerId="ADAL" clId="{978FBB7A-AAE9-2442-9BD5-8D49C2E51CEF}" dt="2023-02-18T01:54:04.585" v="730" actId="20577"/>
          <ac:spMkLst>
            <pc:docMk/>
            <pc:sldMk cId="1636461398" sldId="262"/>
            <ac:spMk id="23" creationId="{13229B31-191B-9F14-8ACF-AA54EC186625}"/>
          </ac:spMkLst>
        </pc:spChg>
        <pc:spChg chg="add mod">
          <ac:chgData name="Brice | Kliner" userId="42714343-9261-429b-bca1-c914bdbf57b0" providerId="ADAL" clId="{978FBB7A-AAE9-2442-9BD5-8D49C2E51CEF}" dt="2023-02-18T01:51:27.277" v="643" actId="1035"/>
          <ac:spMkLst>
            <pc:docMk/>
            <pc:sldMk cId="1636461398" sldId="262"/>
            <ac:spMk id="24" creationId="{BEA335FD-DBD9-A274-0A23-D63A012A7D51}"/>
          </ac:spMkLst>
        </pc:spChg>
        <pc:spChg chg="add mod">
          <ac:chgData name="Brice | Kliner" userId="42714343-9261-429b-bca1-c914bdbf57b0" providerId="ADAL" clId="{978FBB7A-AAE9-2442-9BD5-8D49C2E51CEF}" dt="2023-02-18T01:51:27.277" v="643" actId="1035"/>
          <ac:spMkLst>
            <pc:docMk/>
            <pc:sldMk cId="1636461398" sldId="262"/>
            <ac:spMk id="25" creationId="{7318644F-AC67-0195-4F3B-D86076E15AAB}"/>
          </ac:spMkLst>
        </pc:spChg>
        <pc:spChg chg="mod">
          <ac:chgData name="Brice | Kliner" userId="42714343-9261-429b-bca1-c914bdbf57b0" providerId="ADAL" clId="{978FBB7A-AAE9-2442-9BD5-8D49C2E51CEF}" dt="2023-02-18T02:02:27.508" v="1236" actId="14100"/>
          <ac:spMkLst>
            <pc:docMk/>
            <pc:sldMk cId="1636461398" sldId="262"/>
            <ac:spMk id="26" creationId="{DC164CD2-B4BA-3446-4233-41BD97E21FFF}"/>
          </ac:spMkLst>
        </pc:spChg>
        <pc:spChg chg="del">
          <ac:chgData name="Brice | Kliner" userId="42714343-9261-429b-bca1-c914bdbf57b0" providerId="ADAL" clId="{978FBB7A-AAE9-2442-9BD5-8D49C2E51CEF}" dt="2023-02-18T01:53:37.143" v="725" actId="478"/>
          <ac:spMkLst>
            <pc:docMk/>
            <pc:sldMk cId="1636461398" sldId="262"/>
            <ac:spMk id="32" creationId="{53921370-09CA-937D-B611-69979832B1A2}"/>
          </ac:spMkLst>
        </pc:spChg>
        <pc:spChg chg="del">
          <ac:chgData name="Brice | Kliner" userId="42714343-9261-429b-bca1-c914bdbf57b0" providerId="ADAL" clId="{978FBB7A-AAE9-2442-9BD5-8D49C2E51CEF}" dt="2023-02-18T01:53:37.143" v="725" actId="478"/>
          <ac:spMkLst>
            <pc:docMk/>
            <pc:sldMk cId="1636461398" sldId="262"/>
            <ac:spMk id="33" creationId="{6649F426-6C82-DA4E-CC8C-4055583F9DB4}"/>
          </ac:spMkLst>
        </pc:spChg>
        <pc:spChg chg="del">
          <ac:chgData name="Brice | Kliner" userId="42714343-9261-429b-bca1-c914bdbf57b0" providerId="ADAL" clId="{978FBB7A-AAE9-2442-9BD5-8D49C2E51CEF}" dt="2023-02-18T01:53:37.143" v="725" actId="478"/>
          <ac:spMkLst>
            <pc:docMk/>
            <pc:sldMk cId="1636461398" sldId="262"/>
            <ac:spMk id="34" creationId="{6189E826-E37C-49A6-50F1-A0C1F6DFC3EC}"/>
          </ac:spMkLst>
        </pc:spChg>
        <pc:spChg chg="del">
          <ac:chgData name="Brice | Kliner" userId="42714343-9261-429b-bca1-c914bdbf57b0" providerId="ADAL" clId="{978FBB7A-AAE9-2442-9BD5-8D49C2E51CEF}" dt="2023-02-18T01:53:37.143" v="725" actId="478"/>
          <ac:spMkLst>
            <pc:docMk/>
            <pc:sldMk cId="1636461398" sldId="262"/>
            <ac:spMk id="35" creationId="{DFFB6B4C-8647-47B3-5AF5-73C225E82A07}"/>
          </ac:spMkLst>
        </pc:spChg>
        <pc:spChg chg="add mod">
          <ac:chgData name="Brice | Kliner" userId="42714343-9261-429b-bca1-c914bdbf57b0" providerId="ADAL" clId="{978FBB7A-AAE9-2442-9BD5-8D49C2E51CEF}" dt="2023-02-18T01:51:27.277" v="643" actId="1035"/>
          <ac:spMkLst>
            <pc:docMk/>
            <pc:sldMk cId="1636461398" sldId="262"/>
            <ac:spMk id="38" creationId="{C664906D-4638-B4C6-533A-57836477E4E5}"/>
          </ac:spMkLst>
        </pc:spChg>
        <pc:spChg chg="mod">
          <ac:chgData name="Brice | Kliner" userId="42714343-9261-429b-bca1-c914bdbf57b0" providerId="ADAL" clId="{978FBB7A-AAE9-2442-9BD5-8D49C2E51CEF}" dt="2023-02-18T01:53:46.609" v="726" actId="1076"/>
          <ac:spMkLst>
            <pc:docMk/>
            <pc:sldMk cId="1636461398" sldId="262"/>
            <ac:spMk id="39" creationId="{97444D85-38DC-A02E-5D44-71BB79640288}"/>
          </ac:spMkLst>
        </pc:spChg>
        <pc:spChg chg="add mod">
          <ac:chgData name="Brice | Kliner" userId="42714343-9261-429b-bca1-c914bdbf57b0" providerId="ADAL" clId="{978FBB7A-AAE9-2442-9BD5-8D49C2E51CEF}" dt="2023-02-18T01:51:27.277" v="643" actId="1035"/>
          <ac:spMkLst>
            <pc:docMk/>
            <pc:sldMk cId="1636461398" sldId="262"/>
            <ac:spMk id="40" creationId="{A24E8418-5916-BA6C-1D99-ABAEDF99068B}"/>
          </ac:spMkLst>
        </pc:spChg>
        <pc:spChg chg="mod">
          <ac:chgData name="Brice | Kliner" userId="42714343-9261-429b-bca1-c914bdbf57b0" providerId="ADAL" clId="{978FBB7A-AAE9-2442-9BD5-8D49C2E51CEF}" dt="2023-02-18T01:53:46.609" v="726" actId="1076"/>
          <ac:spMkLst>
            <pc:docMk/>
            <pc:sldMk cId="1636461398" sldId="262"/>
            <ac:spMk id="41" creationId="{DB8BF106-B28A-433F-D9C0-734118C8134B}"/>
          </ac:spMkLst>
        </pc:spChg>
        <pc:spChg chg="mod">
          <ac:chgData name="Brice | Kliner" userId="42714343-9261-429b-bca1-c914bdbf57b0" providerId="ADAL" clId="{978FBB7A-AAE9-2442-9BD5-8D49C2E51CEF}" dt="2023-02-18T01:53:46.609" v="726" actId="1076"/>
          <ac:spMkLst>
            <pc:docMk/>
            <pc:sldMk cId="1636461398" sldId="262"/>
            <ac:spMk id="45" creationId="{FBECD07E-3E1F-0ADE-D680-9FFE9D58F264}"/>
          </ac:spMkLst>
        </pc:spChg>
        <pc:spChg chg="mod">
          <ac:chgData name="Brice | Kliner" userId="42714343-9261-429b-bca1-c914bdbf57b0" providerId="ADAL" clId="{978FBB7A-AAE9-2442-9BD5-8D49C2E51CEF}" dt="2023-02-18T01:53:46.609" v="726" actId="1076"/>
          <ac:spMkLst>
            <pc:docMk/>
            <pc:sldMk cId="1636461398" sldId="262"/>
            <ac:spMk id="46" creationId="{A2811969-DE50-FF58-CFA9-6BD6FEBFD8F3}"/>
          </ac:spMkLst>
        </pc:spChg>
        <pc:spChg chg="mod">
          <ac:chgData name="Brice | Kliner" userId="42714343-9261-429b-bca1-c914bdbf57b0" providerId="ADAL" clId="{978FBB7A-AAE9-2442-9BD5-8D49C2E51CEF}" dt="2023-02-18T01:53:46.609" v="726" actId="1076"/>
          <ac:spMkLst>
            <pc:docMk/>
            <pc:sldMk cId="1636461398" sldId="262"/>
            <ac:spMk id="54" creationId="{3A877169-8C35-872B-D0CC-629F6732050A}"/>
          </ac:spMkLst>
        </pc:spChg>
        <pc:spChg chg="mod">
          <ac:chgData name="Brice | Kliner" userId="42714343-9261-429b-bca1-c914bdbf57b0" providerId="ADAL" clId="{978FBB7A-AAE9-2442-9BD5-8D49C2E51CEF}" dt="2023-02-18T01:53:46.609" v="726" actId="1076"/>
          <ac:spMkLst>
            <pc:docMk/>
            <pc:sldMk cId="1636461398" sldId="262"/>
            <ac:spMk id="56" creationId="{A2C9BEDE-15E7-83D4-679E-1A0B1269E2C6}"/>
          </ac:spMkLst>
        </pc:spChg>
        <pc:spChg chg="mod">
          <ac:chgData name="Brice | Kliner" userId="42714343-9261-429b-bca1-c914bdbf57b0" providerId="ADAL" clId="{978FBB7A-AAE9-2442-9BD5-8D49C2E51CEF}" dt="2023-02-18T01:53:46.609" v="726" actId="1076"/>
          <ac:spMkLst>
            <pc:docMk/>
            <pc:sldMk cId="1636461398" sldId="262"/>
            <ac:spMk id="57" creationId="{451B3B69-8A34-B5D9-2516-9F2DA0F46025}"/>
          </ac:spMkLst>
        </pc:spChg>
        <pc:spChg chg="mod">
          <ac:chgData name="Brice | Kliner" userId="42714343-9261-429b-bca1-c914bdbf57b0" providerId="ADAL" clId="{978FBB7A-AAE9-2442-9BD5-8D49C2E51CEF}" dt="2023-02-18T01:53:46.609" v="726" actId="1076"/>
          <ac:spMkLst>
            <pc:docMk/>
            <pc:sldMk cId="1636461398" sldId="262"/>
            <ac:spMk id="58" creationId="{D9C3779B-16A2-C7C3-4DC5-C48258DD1207}"/>
          </ac:spMkLst>
        </pc:spChg>
        <pc:spChg chg="del">
          <ac:chgData name="Brice | Kliner" userId="42714343-9261-429b-bca1-c914bdbf57b0" providerId="ADAL" clId="{978FBB7A-AAE9-2442-9BD5-8D49C2E51CEF}" dt="2023-02-18T01:51:53.605" v="645" actId="478"/>
          <ac:spMkLst>
            <pc:docMk/>
            <pc:sldMk cId="1636461398" sldId="262"/>
            <ac:spMk id="59" creationId="{2C3BF18A-E376-2BE2-F0D4-F18FF801157B}"/>
          </ac:spMkLst>
        </pc:spChg>
        <pc:spChg chg="del">
          <ac:chgData name="Brice | Kliner" userId="42714343-9261-429b-bca1-c914bdbf57b0" providerId="ADAL" clId="{978FBB7A-AAE9-2442-9BD5-8D49C2E51CEF}" dt="2023-02-18T01:51:55.765" v="646" actId="478"/>
          <ac:spMkLst>
            <pc:docMk/>
            <pc:sldMk cId="1636461398" sldId="262"/>
            <ac:spMk id="60" creationId="{BD07F1EC-CEF0-0191-8D14-1C962E1A3BA1}"/>
          </ac:spMkLst>
        </pc:spChg>
        <pc:spChg chg="del">
          <ac:chgData name="Brice | Kliner" userId="42714343-9261-429b-bca1-c914bdbf57b0" providerId="ADAL" clId="{978FBB7A-AAE9-2442-9BD5-8D49C2E51CEF}" dt="2023-02-18T01:52:00.475" v="647" actId="478"/>
          <ac:spMkLst>
            <pc:docMk/>
            <pc:sldMk cId="1636461398" sldId="262"/>
            <ac:spMk id="90" creationId="{4BC03B99-11E8-153D-FD95-3B43820C9289}"/>
          </ac:spMkLst>
        </pc:spChg>
        <pc:spChg chg="del">
          <ac:chgData name="Brice | Kliner" userId="42714343-9261-429b-bca1-c914bdbf57b0" providerId="ADAL" clId="{978FBB7A-AAE9-2442-9BD5-8D49C2E51CEF}" dt="2023-02-18T01:52:02.484" v="648" actId="478"/>
          <ac:spMkLst>
            <pc:docMk/>
            <pc:sldMk cId="1636461398" sldId="262"/>
            <ac:spMk id="91" creationId="{A4FAC96C-0D09-8D6B-3582-DE72A4FB81BA}"/>
          </ac:spMkLst>
        </pc:spChg>
        <pc:spChg chg="del">
          <ac:chgData name="Brice | Kliner" userId="42714343-9261-429b-bca1-c914bdbf57b0" providerId="ADAL" clId="{978FBB7A-AAE9-2442-9BD5-8D49C2E51CEF}" dt="2023-02-18T01:53:37.143" v="725" actId="478"/>
          <ac:spMkLst>
            <pc:docMk/>
            <pc:sldMk cId="1636461398" sldId="262"/>
            <ac:spMk id="287" creationId="{D61302D9-58B6-F7DD-604D-AB8EBDAB4685}"/>
          </ac:spMkLst>
        </pc:spChg>
        <pc:spChg chg="del">
          <ac:chgData name="Brice | Kliner" userId="42714343-9261-429b-bca1-c914bdbf57b0" providerId="ADAL" clId="{978FBB7A-AAE9-2442-9BD5-8D49C2E51CEF}" dt="2023-02-18T01:53:37.143" v="725" actId="478"/>
          <ac:spMkLst>
            <pc:docMk/>
            <pc:sldMk cId="1636461398" sldId="262"/>
            <ac:spMk id="288" creationId="{95B734B2-1871-48C8-8B58-0105B843345F}"/>
          </ac:spMkLst>
        </pc:spChg>
        <pc:spChg chg="del">
          <ac:chgData name="Brice | Kliner" userId="42714343-9261-429b-bca1-c914bdbf57b0" providerId="ADAL" clId="{978FBB7A-AAE9-2442-9BD5-8D49C2E51CEF}" dt="2023-02-18T01:53:37.143" v="725" actId="478"/>
          <ac:spMkLst>
            <pc:docMk/>
            <pc:sldMk cId="1636461398" sldId="262"/>
            <ac:spMk id="289" creationId="{39D90279-6743-DE4D-CD73-B8540BA714FE}"/>
          </ac:spMkLst>
        </pc:spChg>
        <pc:spChg chg="del">
          <ac:chgData name="Brice | Kliner" userId="42714343-9261-429b-bca1-c914bdbf57b0" providerId="ADAL" clId="{978FBB7A-AAE9-2442-9BD5-8D49C2E51CEF}" dt="2023-02-18T01:53:37.143" v="725" actId="478"/>
          <ac:spMkLst>
            <pc:docMk/>
            <pc:sldMk cId="1636461398" sldId="262"/>
            <ac:spMk id="290" creationId="{E015E85C-30EF-8A04-16DC-CFF99B2B42DD}"/>
          </ac:spMkLst>
        </pc:spChg>
        <pc:spChg chg="del">
          <ac:chgData name="Brice | Kliner" userId="42714343-9261-429b-bca1-c914bdbf57b0" providerId="ADAL" clId="{978FBB7A-AAE9-2442-9BD5-8D49C2E51CEF}" dt="2023-02-18T01:53:37.143" v="725" actId="478"/>
          <ac:spMkLst>
            <pc:docMk/>
            <pc:sldMk cId="1636461398" sldId="262"/>
            <ac:spMk id="291" creationId="{5DDFD598-762E-DC84-C29C-F6A2391476E5}"/>
          </ac:spMkLst>
        </pc:spChg>
        <pc:spChg chg="del">
          <ac:chgData name="Brice | Kliner" userId="42714343-9261-429b-bca1-c914bdbf57b0" providerId="ADAL" clId="{978FBB7A-AAE9-2442-9BD5-8D49C2E51CEF}" dt="2023-02-18T01:53:37.143" v="725" actId="478"/>
          <ac:spMkLst>
            <pc:docMk/>
            <pc:sldMk cId="1636461398" sldId="262"/>
            <ac:spMk id="293" creationId="{0D3980E5-02BF-157F-77C2-BDD994AFB701}"/>
          </ac:spMkLst>
        </pc:spChg>
        <pc:spChg chg="del">
          <ac:chgData name="Brice | Kliner" userId="42714343-9261-429b-bca1-c914bdbf57b0" providerId="ADAL" clId="{978FBB7A-AAE9-2442-9BD5-8D49C2E51CEF}" dt="2023-02-18T01:53:37.143" v="725" actId="478"/>
          <ac:spMkLst>
            <pc:docMk/>
            <pc:sldMk cId="1636461398" sldId="262"/>
            <ac:spMk id="303" creationId="{F3FF3912-9081-A4D7-D089-4974F3962EAD}"/>
          </ac:spMkLst>
        </pc:spChg>
        <pc:spChg chg="del">
          <ac:chgData name="Brice | Kliner" userId="42714343-9261-429b-bca1-c914bdbf57b0" providerId="ADAL" clId="{978FBB7A-AAE9-2442-9BD5-8D49C2E51CEF}" dt="2023-02-18T01:53:37.143" v="725" actId="478"/>
          <ac:spMkLst>
            <pc:docMk/>
            <pc:sldMk cId="1636461398" sldId="262"/>
            <ac:spMk id="304" creationId="{9B88CC59-0175-332F-484D-FBCB81BD1D46}"/>
          </ac:spMkLst>
        </pc:spChg>
        <pc:spChg chg="del">
          <ac:chgData name="Brice | Kliner" userId="42714343-9261-429b-bca1-c914bdbf57b0" providerId="ADAL" clId="{978FBB7A-AAE9-2442-9BD5-8D49C2E51CEF}" dt="2023-02-18T01:53:37.143" v="725" actId="478"/>
          <ac:spMkLst>
            <pc:docMk/>
            <pc:sldMk cId="1636461398" sldId="262"/>
            <ac:spMk id="305" creationId="{C68F1DCA-29D3-CE8A-49DD-9A6A6829E740}"/>
          </ac:spMkLst>
        </pc:spChg>
        <pc:spChg chg="del">
          <ac:chgData name="Brice | Kliner" userId="42714343-9261-429b-bca1-c914bdbf57b0" providerId="ADAL" clId="{978FBB7A-AAE9-2442-9BD5-8D49C2E51CEF}" dt="2023-02-18T01:53:37.143" v="725" actId="478"/>
          <ac:spMkLst>
            <pc:docMk/>
            <pc:sldMk cId="1636461398" sldId="262"/>
            <ac:spMk id="306" creationId="{1E812A69-97ED-1D05-9252-B625822C75AC}"/>
          </ac:spMkLst>
        </pc:spChg>
        <pc:spChg chg="del">
          <ac:chgData name="Brice | Kliner" userId="42714343-9261-429b-bca1-c914bdbf57b0" providerId="ADAL" clId="{978FBB7A-AAE9-2442-9BD5-8D49C2E51CEF}" dt="2023-02-18T01:53:37.143" v="725" actId="478"/>
          <ac:spMkLst>
            <pc:docMk/>
            <pc:sldMk cId="1636461398" sldId="262"/>
            <ac:spMk id="307" creationId="{F48AD77D-58B2-B34A-04AD-81FF5964328E}"/>
          </ac:spMkLst>
        </pc:spChg>
        <pc:spChg chg="del">
          <ac:chgData name="Brice | Kliner" userId="42714343-9261-429b-bca1-c914bdbf57b0" providerId="ADAL" clId="{978FBB7A-AAE9-2442-9BD5-8D49C2E51CEF}" dt="2023-02-18T01:53:37.143" v="725" actId="478"/>
          <ac:spMkLst>
            <pc:docMk/>
            <pc:sldMk cId="1636461398" sldId="262"/>
            <ac:spMk id="308" creationId="{A12365E1-4231-D7E4-72CA-F6FDA3AF1FDC}"/>
          </ac:spMkLst>
        </pc:spChg>
        <pc:spChg chg="del">
          <ac:chgData name="Brice | Kliner" userId="42714343-9261-429b-bca1-c914bdbf57b0" providerId="ADAL" clId="{978FBB7A-AAE9-2442-9BD5-8D49C2E51CEF}" dt="2023-02-18T01:53:37.143" v="725" actId="478"/>
          <ac:spMkLst>
            <pc:docMk/>
            <pc:sldMk cId="1636461398" sldId="262"/>
            <ac:spMk id="309" creationId="{892FB891-2952-1313-47FF-7E0984F988D5}"/>
          </ac:spMkLst>
        </pc:spChg>
        <pc:spChg chg="del">
          <ac:chgData name="Brice | Kliner" userId="42714343-9261-429b-bca1-c914bdbf57b0" providerId="ADAL" clId="{978FBB7A-AAE9-2442-9BD5-8D49C2E51CEF}" dt="2023-02-18T01:53:37.143" v="725" actId="478"/>
          <ac:spMkLst>
            <pc:docMk/>
            <pc:sldMk cId="1636461398" sldId="262"/>
            <ac:spMk id="310" creationId="{C43D708B-8710-461C-E4A3-AEAA9B035A82}"/>
          </ac:spMkLst>
        </pc:spChg>
        <pc:spChg chg="mod">
          <ac:chgData name="Brice | Kliner" userId="42714343-9261-429b-bca1-c914bdbf57b0" providerId="ADAL" clId="{978FBB7A-AAE9-2442-9BD5-8D49C2E51CEF}" dt="2023-02-18T01:53:46.609" v="726" actId="1076"/>
          <ac:spMkLst>
            <pc:docMk/>
            <pc:sldMk cId="1636461398" sldId="262"/>
            <ac:spMk id="324" creationId="{CE34B6BF-DB41-F734-51B6-DC8A9A1E10A7}"/>
          </ac:spMkLst>
        </pc:spChg>
        <pc:spChg chg="mod">
          <ac:chgData name="Brice | Kliner" userId="42714343-9261-429b-bca1-c914bdbf57b0" providerId="ADAL" clId="{978FBB7A-AAE9-2442-9BD5-8D49C2E51CEF}" dt="2023-02-18T01:53:46.609" v="726" actId="1076"/>
          <ac:spMkLst>
            <pc:docMk/>
            <pc:sldMk cId="1636461398" sldId="262"/>
            <ac:spMk id="325" creationId="{95807E84-E578-5A78-A0B2-30A4093451F9}"/>
          </ac:spMkLst>
        </pc:spChg>
        <pc:spChg chg="mod">
          <ac:chgData name="Brice | Kliner" userId="42714343-9261-429b-bca1-c914bdbf57b0" providerId="ADAL" clId="{978FBB7A-AAE9-2442-9BD5-8D49C2E51CEF}" dt="2023-02-18T01:53:46.609" v="726" actId="1076"/>
          <ac:spMkLst>
            <pc:docMk/>
            <pc:sldMk cId="1636461398" sldId="262"/>
            <ac:spMk id="326" creationId="{B8C14595-14A1-8DE3-BFB2-3FCBAB2E876A}"/>
          </ac:spMkLst>
        </pc:spChg>
        <pc:spChg chg="mod">
          <ac:chgData name="Brice | Kliner" userId="42714343-9261-429b-bca1-c914bdbf57b0" providerId="ADAL" clId="{978FBB7A-AAE9-2442-9BD5-8D49C2E51CEF}" dt="2023-02-18T01:53:46.609" v="726" actId="1076"/>
          <ac:spMkLst>
            <pc:docMk/>
            <pc:sldMk cId="1636461398" sldId="262"/>
            <ac:spMk id="328" creationId="{DFA74292-B8AA-1B2E-F714-ADA6310316BA}"/>
          </ac:spMkLst>
        </pc:spChg>
        <pc:spChg chg="mod">
          <ac:chgData name="Brice | Kliner" userId="42714343-9261-429b-bca1-c914bdbf57b0" providerId="ADAL" clId="{978FBB7A-AAE9-2442-9BD5-8D49C2E51CEF}" dt="2023-02-18T01:53:46.609" v="726" actId="1076"/>
          <ac:spMkLst>
            <pc:docMk/>
            <pc:sldMk cId="1636461398" sldId="262"/>
            <ac:spMk id="330" creationId="{48951ECA-51B8-0576-84CF-FEB1C42EB281}"/>
          </ac:spMkLst>
        </pc:spChg>
        <pc:spChg chg="mod">
          <ac:chgData name="Brice | Kliner" userId="42714343-9261-429b-bca1-c914bdbf57b0" providerId="ADAL" clId="{978FBB7A-AAE9-2442-9BD5-8D49C2E51CEF}" dt="2023-02-18T01:53:46.609" v="726" actId="1076"/>
          <ac:spMkLst>
            <pc:docMk/>
            <pc:sldMk cId="1636461398" sldId="262"/>
            <ac:spMk id="340" creationId="{A25407CC-AE77-18D8-E661-896C8A658020}"/>
          </ac:spMkLst>
        </pc:spChg>
        <pc:spChg chg="mod">
          <ac:chgData name="Brice | Kliner" userId="42714343-9261-429b-bca1-c914bdbf57b0" providerId="ADAL" clId="{978FBB7A-AAE9-2442-9BD5-8D49C2E51CEF}" dt="2023-02-18T01:53:46.609" v="726" actId="1076"/>
          <ac:spMkLst>
            <pc:docMk/>
            <pc:sldMk cId="1636461398" sldId="262"/>
            <ac:spMk id="341" creationId="{EFA448C5-AB46-B1B2-37B3-EE82B6DBDBF1}"/>
          </ac:spMkLst>
        </pc:spChg>
        <pc:spChg chg="mod">
          <ac:chgData name="Brice | Kliner" userId="42714343-9261-429b-bca1-c914bdbf57b0" providerId="ADAL" clId="{978FBB7A-AAE9-2442-9BD5-8D49C2E51CEF}" dt="2023-02-18T01:53:46.609" v="726" actId="1076"/>
          <ac:spMkLst>
            <pc:docMk/>
            <pc:sldMk cId="1636461398" sldId="262"/>
            <ac:spMk id="342" creationId="{6FBA7D6C-42DD-1B09-AAEA-E09B30DA859E}"/>
          </ac:spMkLst>
        </pc:spChg>
        <pc:spChg chg="mod">
          <ac:chgData name="Brice | Kliner" userId="42714343-9261-429b-bca1-c914bdbf57b0" providerId="ADAL" clId="{978FBB7A-AAE9-2442-9BD5-8D49C2E51CEF}" dt="2023-02-18T01:53:46.609" v="726" actId="1076"/>
          <ac:spMkLst>
            <pc:docMk/>
            <pc:sldMk cId="1636461398" sldId="262"/>
            <ac:spMk id="343" creationId="{60B88AB0-4A4C-9E68-1A60-569F611A4222}"/>
          </ac:spMkLst>
        </pc:spChg>
        <pc:spChg chg="mod">
          <ac:chgData name="Brice | Kliner" userId="42714343-9261-429b-bca1-c914bdbf57b0" providerId="ADAL" clId="{978FBB7A-AAE9-2442-9BD5-8D49C2E51CEF}" dt="2023-02-18T01:53:46.609" v="726" actId="1076"/>
          <ac:spMkLst>
            <pc:docMk/>
            <pc:sldMk cId="1636461398" sldId="262"/>
            <ac:spMk id="344" creationId="{80E551FE-7293-76BE-1FDF-DFA43EC21E22}"/>
          </ac:spMkLst>
        </pc:spChg>
        <pc:spChg chg="mod">
          <ac:chgData name="Brice | Kliner" userId="42714343-9261-429b-bca1-c914bdbf57b0" providerId="ADAL" clId="{978FBB7A-AAE9-2442-9BD5-8D49C2E51CEF}" dt="2023-02-18T01:53:46.609" v="726" actId="1076"/>
          <ac:spMkLst>
            <pc:docMk/>
            <pc:sldMk cId="1636461398" sldId="262"/>
            <ac:spMk id="345" creationId="{F236D132-B4CB-0A3C-A91E-36156C54DB9A}"/>
          </ac:spMkLst>
        </pc:spChg>
        <pc:spChg chg="mod">
          <ac:chgData name="Brice | Kliner" userId="42714343-9261-429b-bca1-c914bdbf57b0" providerId="ADAL" clId="{978FBB7A-AAE9-2442-9BD5-8D49C2E51CEF}" dt="2023-02-18T01:55:13.167" v="739" actId="20577"/>
          <ac:spMkLst>
            <pc:docMk/>
            <pc:sldMk cId="1636461398" sldId="262"/>
            <ac:spMk id="346" creationId="{2194F3BF-A748-1A31-6DF5-75BFB0DB83AE}"/>
          </ac:spMkLst>
        </pc:spChg>
        <pc:spChg chg="mod">
          <ac:chgData name="Brice | Kliner" userId="42714343-9261-429b-bca1-c914bdbf57b0" providerId="ADAL" clId="{978FBB7A-AAE9-2442-9BD5-8D49C2E51CEF}" dt="2023-02-18T01:53:46.609" v="726" actId="1076"/>
          <ac:spMkLst>
            <pc:docMk/>
            <pc:sldMk cId="1636461398" sldId="262"/>
            <ac:spMk id="347" creationId="{D9081B3D-2F03-63E1-1C76-39F151D094A3}"/>
          </ac:spMkLst>
        </pc:spChg>
        <pc:spChg chg="mod">
          <ac:chgData name="Brice | Kliner" userId="42714343-9261-429b-bca1-c914bdbf57b0" providerId="ADAL" clId="{978FBB7A-AAE9-2442-9BD5-8D49C2E51CEF}" dt="2023-02-18T01:53:46.609" v="726" actId="1076"/>
          <ac:spMkLst>
            <pc:docMk/>
            <pc:sldMk cId="1636461398" sldId="262"/>
            <ac:spMk id="351" creationId="{50FC0B8E-A941-00A3-9CD4-E2FBCC8472F9}"/>
          </ac:spMkLst>
        </pc:spChg>
        <pc:spChg chg="del">
          <ac:chgData name="Brice | Kliner" userId="42714343-9261-429b-bca1-c914bdbf57b0" providerId="ADAL" clId="{978FBB7A-AAE9-2442-9BD5-8D49C2E51CEF}" dt="2023-02-18T01:53:37.143" v="725" actId="478"/>
          <ac:spMkLst>
            <pc:docMk/>
            <pc:sldMk cId="1636461398" sldId="262"/>
            <ac:spMk id="352" creationId="{55E1F2F3-9F79-9F7B-026F-7A9591BE99A2}"/>
          </ac:spMkLst>
        </pc:spChg>
        <pc:spChg chg="del">
          <ac:chgData name="Brice | Kliner" userId="42714343-9261-429b-bca1-c914bdbf57b0" providerId="ADAL" clId="{978FBB7A-AAE9-2442-9BD5-8D49C2E51CEF}" dt="2023-02-18T01:53:37.143" v="725" actId="478"/>
          <ac:spMkLst>
            <pc:docMk/>
            <pc:sldMk cId="1636461398" sldId="262"/>
            <ac:spMk id="353" creationId="{70B5BBBC-6B33-AC39-D9B7-861ACD3142F4}"/>
          </ac:spMkLst>
        </pc:spChg>
        <pc:spChg chg="del">
          <ac:chgData name="Brice | Kliner" userId="42714343-9261-429b-bca1-c914bdbf57b0" providerId="ADAL" clId="{978FBB7A-AAE9-2442-9BD5-8D49C2E51CEF}" dt="2023-02-18T01:53:37.143" v="725" actId="478"/>
          <ac:spMkLst>
            <pc:docMk/>
            <pc:sldMk cId="1636461398" sldId="262"/>
            <ac:spMk id="355" creationId="{F1AE8CD4-AF3F-CDF6-73EB-A960A74316E7}"/>
          </ac:spMkLst>
        </pc:spChg>
        <pc:spChg chg="del">
          <ac:chgData name="Brice | Kliner" userId="42714343-9261-429b-bca1-c914bdbf57b0" providerId="ADAL" clId="{978FBB7A-AAE9-2442-9BD5-8D49C2E51CEF}" dt="2023-02-18T01:53:37.143" v="725" actId="478"/>
          <ac:spMkLst>
            <pc:docMk/>
            <pc:sldMk cId="1636461398" sldId="262"/>
            <ac:spMk id="356" creationId="{AC9919CC-C5D4-D7FC-D79A-7533BA3B5F0E}"/>
          </ac:spMkLst>
        </pc:spChg>
        <pc:spChg chg="del">
          <ac:chgData name="Brice | Kliner" userId="42714343-9261-429b-bca1-c914bdbf57b0" providerId="ADAL" clId="{978FBB7A-AAE9-2442-9BD5-8D49C2E51CEF}" dt="2023-02-18T01:53:37.143" v="725" actId="478"/>
          <ac:spMkLst>
            <pc:docMk/>
            <pc:sldMk cId="1636461398" sldId="262"/>
            <ac:spMk id="361" creationId="{6DEF5005-C91B-864D-495D-115ACFED9672}"/>
          </ac:spMkLst>
        </pc:spChg>
        <pc:spChg chg="mod">
          <ac:chgData name="Brice | Kliner" userId="42714343-9261-429b-bca1-c914bdbf57b0" providerId="ADAL" clId="{978FBB7A-AAE9-2442-9BD5-8D49C2E51CEF}" dt="2023-02-18T01:53:46.609" v="726" actId="1076"/>
          <ac:spMkLst>
            <pc:docMk/>
            <pc:sldMk cId="1636461398" sldId="262"/>
            <ac:spMk id="415" creationId="{1DEB9796-4F13-7A30-83C6-EA957262599C}"/>
          </ac:spMkLst>
        </pc:spChg>
        <pc:spChg chg="mod">
          <ac:chgData name="Brice | Kliner" userId="42714343-9261-429b-bca1-c914bdbf57b0" providerId="ADAL" clId="{978FBB7A-AAE9-2442-9BD5-8D49C2E51CEF}" dt="2023-02-18T01:53:46.609" v="726" actId="1076"/>
          <ac:spMkLst>
            <pc:docMk/>
            <pc:sldMk cId="1636461398" sldId="262"/>
            <ac:spMk id="416" creationId="{A5BA8D4E-F791-9943-66C4-54BBC74593B0}"/>
          </ac:spMkLst>
        </pc:spChg>
        <pc:spChg chg="mod">
          <ac:chgData name="Brice | Kliner" userId="42714343-9261-429b-bca1-c914bdbf57b0" providerId="ADAL" clId="{978FBB7A-AAE9-2442-9BD5-8D49C2E51CEF}" dt="2023-02-18T01:53:46.609" v="726" actId="1076"/>
          <ac:spMkLst>
            <pc:docMk/>
            <pc:sldMk cId="1636461398" sldId="262"/>
            <ac:spMk id="417" creationId="{FF9B4BF6-36A9-CBE2-FFF7-C1360ABBA574}"/>
          </ac:spMkLst>
        </pc:spChg>
        <pc:spChg chg="mod">
          <ac:chgData name="Brice | Kliner" userId="42714343-9261-429b-bca1-c914bdbf57b0" providerId="ADAL" clId="{978FBB7A-AAE9-2442-9BD5-8D49C2E51CEF}" dt="2023-02-18T01:53:46.609" v="726" actId="1076"/>
          <ac:spMkLst>
            <pc:docMk/>
            <pc:sldMk cId="1636461398" sldId="262"/>
            <ac:spMk id="418" creationId="{19C24624-D1C1-9D8C-D05D-AEED644E2F37}"/>
          </ac:spMkLst>
        </pc:spChg>
        <pc:spChg chg="mod">
          <ac:chgData name="Brice | Kliner" userId="42714343-9261-429b-bca1-c914bdbf57b0" providerId="ADAL" clId="{978FBB7A-AAE9-2442-9BD5-8D49C2E51CEF}" dt="2023-02-18T01:53:46.609" v="726" actId="1076"/>
          <ac:spMkLst>
            <pc:docMk/>
            <pc:sldMk cId="1636461398" sldId="262"/>
            <ac:spMk id="419" creationId="{1360B48E-C79B-BB06-6F82-4978B87BA705}"/>
          </ac:spMkLst>
        </pc:spChg>
        <pc:spChg chg="mod">
          <ac:chgData name="Brice | Kliner" userId="42714343-9261-429b-bca1-c914bdbf57b0" providerId="ADAL" clId="{978FBB7A-AAE9-2442-9BD5-8D49C2E51CEF}" dt="2023-02-18T01:53:46.609" v="726" actId="1076"/>
          <ac:spMkLst>
            <pc:docMk/>
            <pc:sldMk cId="1636461398" sldId="262"/>
            <ac:spMk id="421" creationId="{DB45C8FB-97FE-8F9E-10CB-99EBADC78942}"/>
          </ac:spMkLst>
        </pc:spChg>
        <pc:spChg chg="mod">
          <ac:chgData name="Brice | Kliner" userId="42714343-9261-429b-bca1-c914bdbf57b0" providerId="ADAL" clId="{978FBB7A-AAE9-2442-9BD5-8D49C2E51CEF}" dt="2023-02-18T01:53:46.609" v="726" actId="1076"/>
          <ac:spMkLst>
            <pc:docMk/>
            <pc:sldMk cId="1636461398" sldId="262"/>
            <ac:spMk id="431" creationId="{BF2B63FE-5312-98D4-E14D-101F1BED89F5}"/>
          </ac:spMkLst>
        </pc:spChg>
        <pc:spChg chg="mod">
          <ac:chgData name="Brice | Kliner" userId="42714343-9261-429b-bca1-c914bdbf57b0" providerId="ADAL" clId="{978FBB7A-AAE9-2442-9BD5-8D49C2E51CEF}" dt="2023-02-18T01:53:46.609" v="726" actId="1076"/>
          <ac:spMkLst>
            <pc:docMk/>
            <pc:sldMk cId="1636461398" sldId="262"/>
            <ac:spMk id="432" creationId="{74FAA14D-4006-37C5-12B6-B3F3DEC04C90}"/>
          </ac:spMkLst>
        </pc:spChg>
        <pc:spChg chg="mod">
          <ac:chgData name="Brice | Kliner" userId="42714343-9261-429b-bca1-c914bdbf57b0" providerId="ADAL" clId="{978FBB7A-AAE9-2442-9BD5-8D49C2E51CEF}" dt="2023-02-18T01:53:46.609" v="726" actId="1076"/>
          <ac:spMkLst>
            <pc:docMk/>
            <pc:sldMk cId="1636461398" sldId="262"/>
            <ac:spMk id="433" creationId="{7102A6CB-EB37-CB87-B9CA-AF06182CF0FF}"/>
          </ac:spMkLst>
        </pc:spChg>
        <pc:spChg chg="mod">
          <ac:chgData name="Brice | Kliner" userId="42714343-9261-429b-bca1-c914bdbf57b0" providerId="ADAL" clId="{978FBB7A-AAE9-2442-9BD5-8D49C2E51CEF}" dt="2023-02-18T01:53:46.609" v="726" actId="1076"/>
          <ac:spMkLst>
            <pc:docMk/>
            <pc:sldMk cId="1636461398" sldId="262"/>
            <ac:spMk id="434" creationId="{CADD120E-C1A6-EC65-1EF9-3C490A38B642}"/>
          </ac:spMkLst>
        </pc:spChg>
        <pc:spChg chg="mod">
          <ac:chgData name="Brice | Kliner" userId="42714343-9261-429b-bca1-c914bdbf57b0" providerId="ADAL" clId="{978FBB7A-AAE9-2442-9BD5-8D49C2E51CEF}" dt="2023-02-18T01:53:46.609" v="726" actId="1076"/>
          <ac:spMkLst>
            <pc:docMk/>
            <pc:sldMk cId="1636461398" sldId="262"/>
            <ac:spMk id="435" creationId="{97229BF2-FB0B-6345-438D-BD46201292FD}"/>
          </ac:spMkLst>
        </pc:spChg>
        <pc:spChg chg="mod">
          <ac:chgData name="Brice | Kliner" userId="42714343-9261-429b-bca1-c914bdbf57b0" providerId="ADAL" clId="{978FBB7A-AAE9-2442-9BD5-8D49C2E51CEF}" dt="2023-02-18T01:53:46.609" v="726" actId="1076"/>
          <ac:spMkLst>
            <pc:docMk/>
            <pc:sldMk cId="1636461398" sldId="262"/>
            <ac:spMk id="436" creationId="{F2F4D7C1-1154-B284-65CF-2DBDD481D432}"/>
          </ac:spMkLst>
        </pc:spChg>
        <pc:spChg chg="mod">
          <ac:chgData name="Brice | Kliner" userId="42714343-9261-429b-bca1-c914bdbf57b0" providerId="ADAL" clId="{978FBB7A-AAE9-2442-9BD5-8D49C2E51CEF}" dt="2023-02-18T01:55:20.006" v="742" actId="20577"/>
          <ac:spMkLst>
            <pc:docMk/>
            <pc:sldMk cId="1636461398" sldId="262"/>
            <ac:spMk id="437" creationId="{915D37D6-4384-F8DF-3822-036AD172568B}"/>
          </ac:spMkLst>
        </pc:spChg>
        <pc:spChg chg="mod">
          <ac:chgData name="Brice | Kliner" userId="42714343-9261-429b-bca1-c914bdbf57b0" providerId="ADAL" clId="{978FBB7A-AAE9-2442-9BD5-8D49C2E51CEF}" dt="2023-02-18T01:53:46.609" v="726" actId="1076"/>
          <ac:spMkLst>
            <pc:docMk/>
            <pc:sldMk cId="1636461398" sldId="262"/>
            <ac:spMk id="438" creationId="{69DA5EB8-A8F1-2D79-64C6-B044B05090DA}"/>
          </ac:spMkLst>
        </pc:spChg>
        <pc:spChg chg="mod">
          <ac:chgData name="Brice | Kliner" userId="42714343-9261-429b-bca1-c914bdbf57b0" providerId="ADAL" clId="{978FBB7A-AAE9-2442-9BD5-8D49C2E51CEF}" dt="2023-02-18T01:53:46.609" v="726" actId="1076"/>
          <ac:spMkLst>
            <pc:docMk/>
            <pc:sldMk cId="1636461398" sldId="262"/>
            <ac:spMk id="440" creationId="{140023D9-8091-E5B4-D817-4F9B76018C06}"/>
          </ac:spMkLst>
        </pc:spChg>
        <pc:spChg chg="mod">
          <ac:chgData name="Brice | Kliner" userId="42714343-9261-429b-bca1-c914bdbf57b0" providerId="ADAL" clId="{978FBB7A-AAE9-2442-9BD5-8D49C2E51CEF}" dt="2023-02-18T01:53:46.609" v="726" actId="1076"/>
          <ac:spMkLst>
            <pc:docMk/>
            <pc:sldMk cId="1636461398" sldId="262"/>
            <ac:spMk id="445" creationId="{62C3B374-C6AE-775A-DEE6-A93C4F536ADE}"/>
          </ac:spMkLst>
        </pc:spChg>
        <pc:spChg chg="mod">
          <ac:chgData name="Brice | Kliner" userId="42714343-9261-429b-bca1-c914bdbf57b0" providerId="ADAL" clId="{978FBB7A-AAE9-2442-9BD5-8D49C2E51CEF}" dt="2023-02-18T01:53:46.609" v="726" actId="1076"/>
          <ac:spMkLst>
            <pc:docMk/>
            <pc:sldMk cId="1636461398" sldId="262"/>
            <ac:spMk id="446" creationId="{59F5C830-6ECB-C72F-6878-6C16D7D1191D}"/>
          </ac:spMkLst>
        </pc:spChg>
        <pc:spChg chg="mod">
          <ac:chgData name="Brice | Kliner" userId="42714343-9261-429b-bca1-c914bdbf57b0" providerId="ADAL" clId="{978FBB7A-AAE9-2442-9BD5-8D49C2E51CEF}" dt="2023-02-18T01:53:46.609" v="726" actId="1076"/>
          <ac:spMkLst>
            <pc:docMk/>
            <pc:sldMk cId="1636461398" sldId="262"/>
            <ac:spMk id="458" creationId="{D42AF676-48A8-A7D0-782A-D1DE318C6779}"/>
          </ac:spMkLst>
        </pc:spChg>
        <pc:spChg chg="mod">
          <ac:chgData name="Brice | Kliner" userId="42714343-9261-429b-bca1-c914bdbf57b0" providerId="ADAL" clId="{978FBB7A-AAE9-2442-9BD5-8D49C2E51CEF}" dt="2023-02-18T01:53:46.609" v="726" actId="1076"/>
          <ac:spMkLst>
            <pc:docMk/>
            <pc:sldMk cId="1636461398" sldId="262"/>
            <ac:spMk id="460" creationId="{2EB94021-4B9F-E236-ABFE-30644546D1F6}"/>
          </ac:spMkLst>
        </pc:spChg>
        <pc:spChg chg="mod">
          <ac:chgData name="Brice | Kliner" userId="42714343-9261-429b-bca1-c914bdbf57b0" providerId="ADAL" clId="{978FBB7A-AAE9-2442-9BD5-8D49C2E51CEF}" dt="2023-02-18T01:53:46.609" v="726" actId="1076"/>
          <ac:spMkLst>
            <pc:docMk/>
            <pc:sldMk cId="1636461398" sldId="262"/>
            <ac:spMk id="461" creationId="{041171FD-E5A6-AFDC-2B2E-00FE6955AE15}"/>
          </ac:spMkLst>
        </pc:spChg>
        <pc:spChg chg="del">
          <ac:chgData name="Brice | Kliner" userId="42714343-9261-429b-bca1-c914bdbf57b0" providerId="ADAL" clId="{978FBB7A-AAE9-2442-9BD5-8D49C2E51CEF}" dt="2023-02-18T01:52:10.011" v="650" actId="478"/>
          <ac:spMkLst>
            <pc:docMk/>
            <pc:sldMk cId="1636461398" sldId="262"/>
            <ac:spMk id="464" creationId="{F6C6E021-56EA-6D8A-FE22-EE7F3C90B700}"/>
          </ac:spMkLst>
        </pc:spChg>
        <pc:spChg chg="mod">
          <ac:chgData name="Brice | Kliner" userId="42714343-9261-429b-bca1-c914bdbf57b0" providerId="ADAL" clId="{978FBB7A-AAE9-2442-9BD5-8D49C2E51CEF}" dt="2023-02-18T01:58:52.376" v="1052" actId="20577"/>
          <ac:spMkLst>
            <pc:docMk/>
            <pc:sldMk cId="1636461398" sldId="262"/>
            <ac:spMk id="465" creationId="{41C95C6B-2AB0-4E76-DC00-8E02416DF736}"/>
          </ac:spMkLst>
        </pc:spChg>
        <pc:spChg chg="mod">
          <ac:chgData name="Brice | Kliner" userId="42714343-9261-429b-bca1-c914bdbf57b0" providerId="ADAL" clId="{978FBB7A-AAE9-2442-9BD5-8D49C2E51CEF}" dt="2023-02-18T01:52:33.118" v="696" actId="1035"/>
          <ac:spMkLst>
            <pc:docMk/>
            <pc:sldMk cId="1636461398" sldId="262"/>
            <ac:spMk id="466" creationId="{9C1DF37F-1637-EC6F-CF5C-9AC0A9051360}"/>
          </ac:spMkLst>
        </pc:spChg>
        <pc:spChg chg="add mod">
          <ac:chgData name="Brice | Kliner" userId="42714343-9261-429b-bca1-c914bdbf57b0" providerId="ADAL" clId="{978FBB7A-AAE9-2442-9BD5-8D49C2E51CEF}" dt="2023-02-18T01:53:05.531" v="705" actId="1035"/>
          <ac:spMkLst>
            <pc:docMk/>
            <pc:sldMk cId="1636461398" sldId="262"/>
            <ac:spMk id="469" creationId="{31BDFA45-4489-6C26-236C-A90D31620D43}"/>
          </ac:spMkLst>
        </pc:spChg>
        <pc:spChg chg="mod">
          <ac:chgData name="Brice | Kliner" userId="42714343-9261-429b-bca1-c914bdbf57b0" providerId="ADAL" clId="{978FBB7A-AAE9-2442-9BD5-8D49C2E51CEF}" dt="2023-02-18T01:53:46.609" v="726" actId="1076"/>
          <ac:spMkLst>
            <pc:docMk/>
            <pc:sldMk cId="1636461398" sldId="262"/>
            <ac:spMk id="470" creationId="{E68A11EE-9096-7B78-7D05-C16ACAB86AE6}"/>
          </ac:spMkLst>
        </pc:spChg>
        <pc:spChg chg="mod">
          <ac:chgData name="Brice | Kliner" userId="42714343-9261-429b-bca1-c914bdbf57b0" providerId="ADAL" clId="{978FBB7A-AAE9-2442-9BD5-8D49C2E51CEF}" dt="2023-02-18T01:53:46.609" v="726" actId="1076"/>
          <ac:spMkLst>
            <pc:docMk/>
            <pc:sldMk cId="1636461398" sldId="262"/>
            <ac:spMk id="471" creationId="{685632BA-2786-7C1E-E7D6-12ED71E9B076}"/>
          </ac:spMkLst>
        </pc:spChg>
        <pc:spChg chg="mod">
          <ac:chgData name="Brice | Kliner" userId="42714343-9261-429b-bca1-c914bdbf57b0" providerId="ADAL" clId="{978FBB7A-AAE9-2442-9BD5-8D49C2E51CEF}" dt="2023-02-18T01:53:46.609" v="726" actId="1076"/>
          <ac:spMkLst>
            <pc:docMk/>
            <pc:sldMk cId="1636461398" sldId="262"/>
            <ac:spMk id="472" creationId="{894BB823-7B7F-DEAD-EE26-0F13820965B9}"/>
          </ac:spMkLst>
        </pc:spChg>
        <pc:spChg chg="del">
          <ac:chgData name="Brice | Kliner" userId="42714343-9261-429b-bca1-c914bdbf57b0" providerId="ADAL" clId="{978FBB7A-AAE9-2442-9BD5-8D49C2E51CEF}" dt="2023-02-18T01:53:37.143" v="725" actId="478"/>
          <ac:spMkLst>
            <pc:docMk/>
            <pc:sldMk cId="1636461398" sldId="262"/>
            <ac:spMk id="473" creationId="{DFECE906-88DB-18D6-03FA-D0C0F042C5D0}"/>
          </ac:spMkLst>
        </pc:spChg>
        <pc:spChg chg="del">
          <ac:chgData name="Brice | Kliner" userId="42714343-9261-429b-bca1-c914bdbf57b0" providerId="ADAL" clId="{978FBB7A-AAE9-2442-9BD5-8D49C2E51CEF}" dt="2023-02-18T01:52:10.011" v="650" actId="478"/>
          <ac:spMkLst>
            <pc:docMk/>
            <pc:sldMk cId="1636461398" sldId="262"/>
            <ac:spMk id="474" creationId="{A5F1C4D1-1978-52F7-73AC-E86FD204F70F}"/>
          </ac:spMkLst>
        </pc:spChg>
        <pc:spChg chg="add mod">
          <ac:chgData name="Brice | Kliner" userId="42714343-9261-429b-bca1-c914bdbf57b0" providerId="ADAL" clId="{978FBB7A-AAE9-2442-9BD5-8D49C2E51CEF}" dt="2023-02-18T01:53:05.531" v="705" actId="1035"/>
          <ac:spMkLst>
            <pc:docMk/>
            <pc:sldMk cId="1636461398" sldId="262"/>
            <ac:spMk id="476" creationId="{F5181196-64C8-D71D-9AD5-0C97FF0934DB}"/>
          </ac:spMkLst>
        </pc:spChg>
        <pc:spChg chg="add mod">
          <ac:chgData name="Brice | Kliner" userId="42714343-9261-429b-bca1-c914bdbf57b0" providerId="ADAL" clId="{978FBB7A-AAE9-2442-9BD5-8D49C2E51CEF}" dt="2023-02-18T01:53:05.531" v="705" actId="1035"/>
          <ac:spMkLst>
            <pc:docMk/>
            <pc:sldMk cId="1636461398" sldId="262"/>
            <ac:spMk id="477" creationId="{3937079D-D4B7-DB7B-D18E-D8402DB3DC2D}"/>
          </ac:spMkLst>
        </pc:spChg>
        <pc:spChg chg="mod">
          <ac:chgData name="Brice | Kliner" userId="42714343-9261-429b-bca1-c914bdbf57b0" providerId="ADAL" clId="{978FBB7A-AAE9-2442-9BD5-8D49C2E51CEF}" dt="2023-02-18T01:53:46.609" v="726" actId="1076"/>
          <ac:spMkLst>
            <pc:docMk/>
            <pc:sldMk cId="1636461398" sldId="262"/>
            <ac:spMk id="478" creationId="{21ABD250-6AFF-D011-AED2-D6AE45A770DB}"/>
          </ac:spMkLst>
        </pc:spChg>
        <pc:spChg chg="add mod">
          <ac:chgData name="Brice | Kliner" userId="42714343-9261-429b-bca1-c914bdbf57b0" providerId="ADAL" clId="{978FBB7A-AAE9-2442-9BD5-8D49C2E51CEF}" dt="2023-02-18T01:53:05.531" v="705" actId="1035"/>
          <ac:spMkLst>
            <pc:docMk/>
            <pc:sldMk cId="1636461398" sldId="262"/>
            <ac:spMk id="480" creationId="{A1711338-8577-426C-6C34-36224AF433D3}"/>
          </ac:spMkLst>
        </pc:spChg>
        <pc:spChg chg="mod">
          <ac:chgData name="Brice | Kliner" userId="42714343-9261-429b-bca1-c914bdbf57b0" providerId="ADAL" clId="{978FBB7A-AAE9-2442-9BD5-8D49C2E51CEF}" dt="2023-02-18T01:53:46.609" v="726" actId="1076"/>
          <ac:spMkLst>
            <pc:docMk/>
            <pc:sldMk cId="1636461398" sldId="262"/>
            <ac:spMk id="482" creationId="{B91740C1-9291-2ACB-CE1D-AE6B4FC0E189}"/>
          </ac:spMkLst>
        </pc:spChg>
        <pc:spChg chg="add mod">
          <ac:chgData name="Brice | Kliner" userId="42714343-9261-429b-bca1-c914bdbf57b0" providerId="ADAL" clId="{978FBB7A-AAE9-2442-9BD5-8D49C2E51CEF}" dt="2023-02-18T01:53:05.531" v="705" actId="1035"/>
          <ac:spMkLst>
            <pc:docMk/>
            <pc:sldMk cId="1636461398" sldId="262"/>
            <ac:spMk id="483" creationId="{17D2405C-4350-FDC6-C50D-F1452CA17488}"/>
          </ac:spMkLst>
        </pc:spChg>
        <pc:spChg chg="mod">
          <ac:chgData name="Brice | Kliner" userId="42714343-9261-429b-bca1-c914bdbf57b0" providerId="ADAL" clId="{978FBB7A-AAE9-2442-9BD5-8D49C2E51CEF}" dt="2023-02-18T01:53:46.609" v="726" actId="1076"/>
          <ac:spMkLst>
            <pc:docMk/>
            <pc:sldMk cId="1636461398" sldId="262"/>
            <ac:spMk id="484" creationId="{62F7436D-C3C0-6566-8751-7A9EF12DCDE4}"/>
          </ac:spMkLst>
        </pc:spChg>
        <pc:spChg chg="mod">
          <ac:chgData name="Brice | Kliner" userId="42714343-9261-429b-bca1-c914bdbf57b0" providerId="ADAL" clId="{978FBB7A-AAE9-2442-9BD5-8D49C2E51CEF}" dt="2023-02-18T01:53:46.609" v="726" actId="1076"/>
          <ac:spMkLst>
            <pc:docMk/>
            <pc:sldMk cId="1636461398" sldId="262"/>
            <ac:spMk id="485" creationId="{D1654534-6B7D-87B6-164F-470598BE94A7}"/>
          </ac:spMkLst>
        </pc:spChg>
        <pc:spChg chg="add mod">
          <ac:chgData name="Brice | Kliner" userId="42714343-9261-429b-bca1-c914bdbf57b0" providerId="ADAL" clId="{978FBB7A-AAE9-2442-9BD5-8D49C2E51CEF}" dt="2023-02-18T01:53:05.531" v="705" actId="1035"/>
          <ac:spMkLst>
            <pc:docMk/>
            <pc:sldMk cId="1636461398" sldId="262"/>
            <ac:spMk id="486" creationId="{2BCC7C81-D5E1-8D18-5C35-0C8959D6DD99}"/>
          </ac:spMkLst>
        </pc:spChg>
        <pc:spChg chg="mod">
          <ac:chgData name="Brice | Kliner" userId="42714343-9261-429b-bca1-c914bdbf57b0" providerId="ADAL" clId="{978FBB7A-AAE9-2442-9BD5-8D49C2E51CEF}" dt="2023-02-18T01:53:46.609" v="726" actId="1076"/>
          <ac:spMkLst>
            <pc:docMk/>
            <pc:sldMk cId="1636461398" sldId="262"/>
            <ac:spMk id="488" creationId="{DF262404-9533-AD77-80D8-5CCEE839CABA}"/>
          </ac:spMkLst>
        </pc:spChg>
        <pc:spChg chg="add mod">
          <ac:chgData name="Brice | Kliner" userId="42714343-9261-429b-bca1-c914bdbf57b0" providerId="ADAL" clId="{978FBB7A-AAE9-2442-9BD5-8D49C2E51CEF}" dt="2023-02-18T01:53:05.531" v="705" actId="1035"/>
          <ac:spMkLst>
            <pc:docMk/>
            <pc:sldMk cId="1636461398" sldId="262"/>
            <ac:spMk id="489" creationId="{28FC1DB7-E90A-FF81-842C-9FF38A2600E6}"/>
          </ac:spMkLst>
        </pc:spChg>
        <pc:spChg chg="add mod">
          <ac:chgData name="Brice | Kliner" userId="42714343-9261-429b-bca1-c914bdbf57b0" providerId="ADAL" clId="{978FBB7A-AAE9-2442-9BD5-8D49C2E51CEF}" dt="2023-02-18T02:01:39.948" v="1232" actId="1076"/>
          <ac:spMkLst>
            <pc:docMk/>
            <pc:sldMk cId="1636461398" sldId="262"/>
            <ac:spMk id="491" creationId="{C29B24B3-05F0-8B02-89F6-4DEB7E2E69F7}"/>
          </ac:spMkLst>
        </pc:spChg>
        <pc:spChg chg="mod">
          <ac:chgData name="Brice | Kliner" userId="42714343-9261-429b-bca1-c914bdbf57b0" providerId="ADAL" clId="{978FBB7A-AAE9-2442-9BD5-8D49C2E51CEF}" dt="2023-02-18T01:53:46.609" v="726" actId="1076"/>
          <ac:spMkLst>
            <pc:docMk/>
            <pc:sldMk cId="1636461398" sldId="262"/>
            <ac:spMk id="494" creationId="{FCE74121-4890-31CC-501B-BCE24CDA6A8E}"/>
          </ac:spMkLst>
        </pc:spChg>
        <pc:spChg chg="del">
          <ac:chgData name="Brice | Kliner" userId="42714343-9261-429b-bca1-c914bdbf57b0" providerId="ADAL" clId="{978FBB7A-AAE9-2442-9BD5-8D49C2E51CEF}" dt="2023-02-18T01:53:37.143" v="725" actId="478"/>
          <ac:spMkLst>
            <pc:docMk/>
            <pc:sldMk cId="1636461398" sldId="262"/>
            <ac:spMk id="498" creationId="{795F2536-0959-531C-6AC2-482D867EBBD4}"/>
          </ac:spMkLst>
        </pc:spChg>
        <pc:spChg chg="del">
          <ac:chgData name="Brice | Kliner" userId="42714343-9261-429b-bca1-c914bdbf57b0" providerId="ADAL" clId="{978FBB7A-AAE9-2442-9BD5-8D49C2E51CEF}" dt="2023-02-18T01:53:37.143" v="725" actId="478"/>
          <ac:spMkLst>
            <pc:docMk/>
            <pc:sldMk cId="1636461398" sldId="262"/>
            <ac:spMk id="502" creationId="{F1796D68-BD53-E495-7B0B-1A7BB38D4ADE}"/>
          </ac:spMkLst>
        </pc:spChg>
        <pc:spChg chg="del">
          <ac:chgData name="Brice | Kliner" userId="42714343-9261-429b-bca1-c914bdbf57b0" providerId="ADAL" clId="{978FBB7A-AAE9-2442-9BD5-8D49C2E51CEF}" dt="2023-02-18T01:52:10.011" v="650" actId="478"/>
          <ac:spMkLst>
            <pc:docMk/>
            <pc:sldMk cId="1636461398" sldId="262"/>
            <ac:spMk id="508" creationId="{20880D94-CFB4-F8E5-AD29-DAA0EA722B77}"/>
          </ac:spMkLst>
        </pc:spChg>
        <pc:spChg chg="mod">
          <ac:chgData name="Brice | Kliner" userId="42714343-9261-429b-bca1-c914bdbf57b0" providerId="ADAL" clId="{978FBB7A-AAE9-2442-9BD5-8D49C2E51CEF}" dt="2023-02-18T01:52:33.118" v="696" actId="1035"/>
          <ac:spMkLst>
            <pc:docMk/>
            <pc:sldMk cId="1636461398" sldId="262"/>
            <ac:spMk id="510" creationId="{ACCD9C23-29F2-C48B-5C81-071C9BEC6C48}"/>
          </ac:spMkLst>
        </pc:spChg>
        <pc:spChg chg="mod">
          <ac:chgData name="Brice | Kliner" userId="42714343-9261-429b-bca1-c914bdbf57b0" providerId="ADAL" clId="{978FBB7A-AAE9-2442-9BD5-8D49C2E51CEF}" dt="2023-02-18T01:52:33.118" v="696" actId="1035"/>
          <ac:spMkLst>
            <pc:docMk/>
            <pc:sldMk cId="1636461398" sldId="262"/>
            <ac:spMk id="511" creationId="{3C008C88-9B11-352B-E337-AC2E1148B73A}"/>
          </ac:spMkLst>
        </pc:spChg>
        <pc:spChg chg="del">
          <ac:chgData name="Brice | Kliner" userId="42714343-9261-429b-bca1-c914bdbf57b0" providerId="ADAL" clId="{978FBB7A-AAE9-2442-9BD5-8D49C2E51CEF}" dt="2023-02-18T01:53:37.143" v="725" actId="478"/>
          <ac:spMkLst>
            <pc:docMk/>
            <pc:sldMk cId="1636461398" sldId="262"/>
            <ac:spMk id="520" creationId="{A8EFBE3B-4A5C-8497-0DBB-C0CD063AFA4E}"/>
          </ac:spMkLst>
        </pc:spChg>
        <pc:spChg chg="mod">
          <ac:chgData name="Brice | Kliner" userId="42714343-9261-429b-bca1-c914bdbf57b0" providerId="ADAL" clId="{978FBB7A-AAE9-2442-9BD5-8D49C2E51CEF}" dt="2023-02-18T01:53:46.609" v="726" actId="1076"/>
          <ac:spMkLst>
            <pc:docMk/>
            <pc:sldMk cId="1636461398" sldId="262"/>
            <ac:spMk id="521" creationId="{C7C95720-8A2E-0AF0-0E2C-B09D91DD1A00}"/>
          </ac:spMkLst>
        </pc:spChg>
        <pc:spChg chg="mod">
          <ac:chgData name="Brice | Kliner" userId="42714343-9261-429b-bca1-c914bdbf57b0" providerId="ADAL" clId="{978FBB7A-AAE9-2442-9BD5-8D49C2E51CEF}" dt="2023-02-18T01:53:46.609" v="726" actId="1076"/>
          <ac:spMkLst>
            <pc:docMk/>
            <pc:sldMk cId="1636461398" sldId="262"/>
            <ac:spMk id="522" creationId="{61EAB899-47E7-E993-DB58-2F2CDDB296AE}"/>
          </ac:spMkLst>
        </pc:spChg>
        <pc:spChg chg="del">
          <ac:chgData name="Brice | Kliner" userId="42714343-9261-429b-bca1-c914bdbf57b0" providerId="ADAL" clId="{978FBB7A-AAE9-2442-9BD5-8D49C2E51CEF}" dt="2023-02-18T01:50:15.717" v="609" actId="478"/>
          <ac:spMkLst>
            <pc:docMk/>
            <pc:sldMk cId="1636461398" sldId="262"/>
            <ac:spMk id="554" creationId="{B943820B-8E04-6769-01F5-3506F5DDC6C4}"/>
          </ac:spMkLst>
        </pc:spChg>
        <pc:spChg chg="del">
          <ac:chgData name="Brice | Kliner" userId="42714343-9261-429b-bca1-c914bdbf57b0" providerId="ADAL" clId="{978FBB7A-AAE9-2442-9BD5-8D49C2E51CEF}" dt="2023-02-18T01:50:15.717" v="609" actId="478"/>
          <ac:spMkLst>
            <pc:docMk/>
            <pc:sldMk cId="1636461398" sldId="262"/>
            <ac:spMk id="555" creationId="{A8BF4F3D-A210-7CA4-D013-2627915DF857}"/>
          </ac:spMkLst>
        </pc:spChg>
        <pc:spChg chg="mod">
          <ac:chgData name="Brice | Kliner" userId="42714343-9261-429b-bca1-c914bdbf57b0" providerId="ADAL" clId="{978FBB7A-AAE9-2442-9BD5-8D49C2E51CEF}" dt="2023-02-18T01:51:27.277" v="643" actId="1035"/>
          <ac:spMkLst>
            <pc:docMk/>
            <pc:sldMk cId="1636461398" sldId="262"/>
            <ac:spMk id="573" creationId="{29E8FED9-C2A2-5641-3D74-6C400C1E9EFB}"/>
          </ac:spMkLst>
        </pc:spChg>
        <pc:spChg chg="mod">
          <ac:chgData name="Brice | Kliner" userId="42714343-9261-429b-bca1-c914bdbf57b0" providerId="ADAL" clId="{978FBB7A-AAE9-2442-9BD5-8D49C2E51CEF}" dt="2023-02-18T01:58:30.427" v="1024" actId="20577"/>
          <ac:spMkLst>
            <pc:docMk/>
            <pc:sldMk cId="1636461398" sldId="262"/>
            <ac:spMk id="574" creationId="{EA59CC22-8BEE-B220-A37C-ED5C5C73B445}"/>
          </ac:spMkLst>
        </pc:spChg>
        <pc:spChg chg="mod">
          <ac:chgData name="Brice | Kliner" userId="42714343-9261-429b-bca1-c914bdbf57b0" providerId="ADAL" clId="{978FBB7A-AAE9-2442-9BD5-8D49C2E51CEF}" dt="2023-02-18T01:51:33.388" v="644" actId="14100"/>
          <ac:spMkLst>
            <pc:docMk/>
            <pc:sldMk cId="1636461398" sldId="262"/>
            <ac:spMk id="579" creationId="{2ADAB86E-AC2B-A9D1-E338-C451E68D2379}"/>
          </ac:spMkLst>
        </pc:spChg>
        <pc:spChg chg="mod">
          <ac:chgData name="Brice | Kliner" userId="42714343-9261-429b-bca1-c914bdbf57b0" providerId="ADAL" clId="{978FBB7A-AAE9-2442-9BD5-8D49C2E51CEF}" dt="2023-02-18T01:53:14.235" v="717" actId="1036"/>
          <ac:spMkLst>
            <pc:docMk/>
            <pc:sldMk cId="1636461398" sldId="262"/>
            <ac:spMk id="582" creationId="{4FD244E5-2C2B-6527-79FA-8692A4DB95E8}"/>
          </ac:spMkLst>
        </pc:spChg>
        <pc:grpChg chg="del">
          <ac:chgData name="Brice | Kliner" userId="42714343-9261-429b-bca1-c914bdbf57b0" providerId="ADAL" clId="{978FBB7A-AAE9-2442-9BD5-8D49C2E51CEF}" dt="2023-02-18T01:53:37.143" v="725" actId="478"/>
          <ac:grpSpMkLst>
            <pc:docMk/>
            <pc:sldMk cId="1636461398" sldId="262"/>
            <ac:grpSpMk id="371" creationId="{911B0855-FCCA-B105-2EBC-9A2B4C3F2ED9}"/>
          </ac:grpSpMkLst>
        </pc:grpChg>
        <pc:grpChg chg="mod">
          <ac:chgData name="Brice | Kliner" userId="42714343-9261-429b-bca1-c914bdbf57b0" providerId="ADAL" clId="{978FBB7A-AAE9-2442-9BD5-8D49C2E51CEF}" dt="2023-02-18T01:53:46.609" v="726" actId="1076"/>
          <ac:grpSpMkLst>
            <pc:docMk/>
            <pc:sldMk cId="1636461398" sldId="262"/>
            <ac:grpSpMk id="372" creationId="{DA5B605C-4BFD-37DF-A0D2-376FF5947BE8}"/>
          </ac:grpSpMkLst>
        </pc:grpChg>
        <pc:grpChg chg="mod">
          <ac:chgData name="Brice | Kliner" userId="42714343-9261-429b-bca1-c914bdbf57b0" providerId="ADAL" clId="{978FBB7A-AAE9-2442-9BD5-8D49C2E51CEF}" dt="2023-02-18T01:53:46.609" v="726" actId="1076"/>
          <ac:grpSpMkLst>
            <pc:docMk/>
            <pc:sldMk cId="1636461398" sldId="262"/>
            <ac:grpSpMk id="442" creationId="{5B4DF93F-9095-CBEA-D57C-B85070D78884}"/>
          </ac:grpSpMkLst>
        </pc:grpChg>
        <pc:grpChg chg="mod">
          <ac:chgData name="Brice | Kliner" userId="42714343-9261-429b-bca1-c914bdbf57b0" providerId="ADAL" clId="{978FBB7A-AAE9-2442-9BD5-8D49C2E51CEF}" dt="2023-02-18T01:53:46.609" v="726" actId="1076"/>
          <ac:grpSpMkLst>
            <pc:docMk/>
            <pc:sldMk cId="1636461398" sldId="262"/>
            <ac:grpSpMk id="449" creationId="{74247D97-C112-3497-905F-DAD4BEBBEA1F}"/>
          </ac:grpSpMkLst>
        </pc:grpChg>
        <pc:picChg chg="mod">
          <ac:chgData name="Brice | Kliner" userId="42714343-9261-429b-bca1-c914bdbf57b0" providerId="ADAL" clId="{978FBB7A-AAE9-2442-9BD5-8D49C2E51CEF}" dt="2023-02-18T01:53:46.609" v="726" actId="1076"/>
          <ac:picMkLst>
            <pc:docMk/>
            <pc:sldMk cId="1636461398" sldId="262"/>
            <ac:picMk id="6" creationId="{E98C490B-EC85-718E-1F7A-383DC28BC944}"/>
          </ac:picMkLst>
        </pc:picChg>
        <pc:picChg chg="mod">
          <ac:chgData name="Brice | Kliner" userId="42714343-9261-429b-bca1-c914bdbf57b0" providerId="ADAL" clId="{978FBB7A-AAE9-2442-9BD5-8D49C2E51CEF}" dt="2023-02-18T01:53:46.609" v="726" actId="1076"/>
          <ac:picMkLst>
            <pc:docMk/>
            <pc:sldMk cId="1636461398" sldId="262"/>
            <ac:picMk id="12" creationId="{E6D94F85-4235-AB8C-E1C0-CED40587C7B4}"/>
          </ac:picMkLst>
        </pc:picChg>
        <pc:picChg chg="add mod modCrop">
          <ac:chgData name="Brice | Kliner" userId="42714343-9261-429b-bca1-c914bdbf57b0" providerId="ADAL" clId="{978FBB7A-AAE9-2442-9BD5-8D49C2E51CEF}" dt="2023-02-18T01:51:27.277" v="643" actId="1035"/>
          <ac:picMkLst>
            <pc:docMk/>
            <pc:sldMk cId="1636461398" sldId="262"/>
            <ac:picMk id="16" creationId="{344B1C4D-3275-F721-840E-6416CD4A218A}"/>
          </ac:picMkLst>
        </pc:picChg>
        <pc:picChg chg="add mod">
          <ac:chgData name="Brice | Kliner" userId="42714343-9261-429b-bca1-c914bdbf57b0" providerId="ADAL" clId="{978FBB7A-AAE9-2442-9BD5-8D49C2E51CEF}" dt="2023-02-18T01:51:27.277" v="643" actId="1035"/>
          <ac:picMkLst>
            <pc:docMk/>
            <pc:sldMk cId="1636461398" sldId="262"/>
            <ac:picMk id="27" creationId="{02701D62-65E2-BFE8-2995-37D627A4588C}"/>
          </ac:picMkLst>
        </pc:picChg>
        <pc:picChg chg="del">
          <ac:chgData name="Brice | Kliner" userId="42714343-9261-429b-bca1-c914bdbf57b0" providerId="ADAL" clId="{978FBB7A-AAE9-2442-9BD5-8D49C2E51CEF}" dt="2023-02-18T01:53:37.143" v="725" actId="478"/>
          <ac:picMkLst>
            <pc:docMk/>
            <pc:sldMk cId="1636461398" sldId="262"/>
            <ac:picMk id="36" creationId="{5488E83D-EC3E-5F94-EEA3-F2BF18875124}"/>
          </ac:picMkLst>
        </pc:picChg>
        <pc:picChg chg="del">
          <ac:chgData name="Brice | Kliner" userId="42714343-9261-429b-bca1-c914bdbf57b0" providerId="ADAL" clId="{978FBB7A-AAE9-2442-9BD5-8D49C2E51CEF}" dt="2023-02-18T01:53:37.143" v="725" actId="478"/>
          <ac:picMkLst>
            <pc:docMk/>
            <pc:sldMk cId="1636461398" sldId="262"/>
            <ac:picMk id="37" creationId="{1006C118-4878-E0D0-06EE-7E7B81A5C349}"/>
          </ac:picMkLst>
        </pc:picChg>
        <pc:picChg chg="mod">
          <ac:chgData name="Brice | Kliner" userId="42714343-9261-429b-bca1-c914bdbf57b0" providerId="ADAL" clId="{978FBB7A-AAE9-2442-9BD5-8D49C2E51CEF}" dt="2023-02-18T01:53:46.609" v="726" actId="1076"/>
          <ac:picMkLst>
            <pc:docMk/>
            <pc:sldMk cId="1636461398" sldId="262"/>
            <ac:picMk id="47" creationId="{C26CEF80-471B-CD6C-0150-E88313E1ECD2}"/>
          </ac:picMkLst>
        </pc:picChg>
        <pc:picChg chg="mod">
          <ac:chgData name="Brice | Kliner" userId="42714343-9261-429b-bca1-c914bdbf57b0" providerId="ADAL" clId="{978FBB7A-AAE9-2442-9BD5-8D49C2E51CEF}" dt="2023-02-18T01:53:46.609" v="726" actId="1076"/>
          <ac:picMkLst>
            <pc:docMk/>
            <pc:sldMk cId="1636461398" sldId="262"/>
            <ac:picMk id="48" creationId="{E7B89DFC-15B1-0555-2236-6CA61AE23F33}"/>
          </ac:picMkLst>
        </pc:picChg>
        <pc:picChg chg="mod">
          <ac:chgData name="Brice | Kliner" userId="42714343-9261-429b-bca1-c914bdbf57b0" providerId="ADAL" clId="{978FBB7A-AAE9-2442-9BD5-8D49C2E51CEF}" dt="2023-02-18T01:53:46.609" v="726" actId="1076"/>
          <ac:picMkLst>
            <pc:docMk/>
            <pc:sldMk cId="1636461398" sldId="262"/>
            <ac:picMk id="61" creationId="{06989BF3-0524-8780-D9E2-F615848A2A4C}"/>
          </ac:picMkLst>
        </pc:picChg>
        <pc:picChg chg="mod">
          <ac:chgData name="Brice | Kliner" userId="42714343-9261-429b-bca1-c914bdbf57b0" providerId="ADAL" clId="{978FBB7A-AAE9-2442-9BD5-8D49C2E51CEF}" dt="2023-02-18T01:53:46.609" v="726" actId="1076"/>
          <ac:picMkLst>
            <pc:docMk/>
            <pc:sldMk cId="1636461398" sldId="262"/>
            <ac:picMk id="62" creationId="{E97F2F91-7846-06B4-A4A0-446897693BD5}"/>
          </ac:picMkLst>
        </pc:picChg>
        <pc:picChg chg="add mod">
          <ac:chgData name="Brice | Kliner" userId="42714343-9261-429b-bca1-c914bdbf57b0" providerId="ADAL" clId="{978FBB7A-AAE9-2442-9BD5-8D49C2E51CEF}" dt="2023-02-18T01:51:27.277" v="643" actId="1035"/>
          <ac:picMkLst>
            <pc:docMk/>
            <pc:sldMk cId="1636461398" sldId="262"/>
            <ac:picMk id="63" creationId="{6C60CD1E-1DE1-ADA9-18B3-E87820F9E202}"/>
          </ac:picMkLst>
        </pc:picChg>
        <pc:picChg chg="mod">
          <ac:chgData name="Brice | Kliner" userId="42714343-9261-429b-bca1-c914bdbf57b0" providerId="ADAL" clId="{978FBB7A-AAE9-2442-9BD5-8D49C2E51CEF}" dt="2023-02-18T01:53:46.609" v="726" actId="1076"/>
          <ac:picMkLst>
            <pc:docMk/>
            <pc:sldMk cId="1636461398" sldId="262"/>
            <ac:picMk id="349" creationId="{C3817C4C-F7A7-CD8F-0FFF-1E502C19A6F2}"/>
          </ac:picMkLst>
        </pc:picChg>
        <pc:picChg chg="del">
          <ac:chgData name="Brice | Kliner" userId="42714343-9261-429b-bca1-c914bdbf57b0" providerId="ADAL" clId="{978FBB7A-AAE9-2442-9BD5-8D49C2E51CEF}" dt="2023-02-18T01:53:37.143" v="725" actId="478"/>
          <ac:picMkLst>
            <pc:docMk/>
            <pc:sldMk cId="1636461398" sldId="262"/>
            <ac:picMk id="354" creationId="{9E4792F3-0AC2-DB0A-C879-2B7F6FEC2D77}"/>
          </ac:picMkLst>
        </pc:picChg>
        <pc:picChg chg="del">
          <ac:chgData name="Brice | Kliner" userId="42714343-9261-429b-bca1-c914bdbf57b0" providerId="ADAL" clId="{978FBB7A-AAE9-2442-9BD5-8D49C2E51CEF}" dt="2023-02-18T01:53:37.143" v="725" actId="478"/>
          <ac:picMkLst>
            <pc:docMk/>
            <pc:sldMk cId="1636461398" sldId="262"/>
            <ac:picMk id="360" creationId="{8DDB6043-9735-87C0-5765-88A15AE52035}"/>
          </ac:picMkLst>
        </pc:picChg>
        <pc:picChg chg="del">
          <ac:chgData name="Brice | Kliner" userId="42714343-9261-429b-bca1-c914bdbf57b0" providerId="ADAL" clId="{978FBB7A-AAE9-2442-9BD5-8D49C2E51CEF}" dt="2023-02-18T01:53:37.143" v="725" actId="478"/>
          <ac:picMkLst>
            <pc:docMk/>
            <pc:sldMk cId="1636461398" sldId="262"/>
            <ac:picMk id="366" creationId="{386FB801-0BCD-61C6-194A-C272AD80DBC0}"/>
          </ac:picMkLst>
        </pc:picChg>
        <pc:picChg chg="mod">
          <ac:chgData name="Brice | Kliner" userId="42714343-9261-429b-bca1-c914bdbf57b0" providerId="ADAL" clId="{978FBB7A-AAE9-2442-9BD5-8D49C2E51CEF}" dt="2023-02-18T01:53:46.609" v="726" actId="1076"/>
          <ac:picMkLst>
            <pc:docMk/>
            <pc:sldMk cId="1636461398" sldId="262"/>
            <ac:picMk id="367" creationId="{D5F2422C-0173-BFE2-5A72-23B828055AE8}"/>
          </ac:picMkLst>
        </pc:picChg>
        <pc:picChg chg="mod">
          <ac:chgData name="Brice | Kliner" userId="42714343-9261-429b-bca1-c914bdbf57b0" providerId="ADAL" clId="{978FBB7A-AAE9-2442-9BD5-8D49C2E51CEF}" dt="2023-02-18T01:53:46.609" v="726" actId="1076"/>
          <ac:picMkLst>
            <pc:docMk/>
            <pc:sldMk cId="1636461398" sldId="262"/>
            <ac:picMk id="441" creationId="{973B9113-CAEF-AA83-F4CD-8C1F52358122}"/>
          </ac:picMkLst>
        </pc:picChg>
        <pc:picChg chg="mod">
          <ac:chgData name="Brice | Kliner" userId="42714343-9261-429b-bca1-c914bdbf57b0" providerId="ADAL" clId="{978FBB7A-AAE9-2442-9BD5-8D49C2E51CEF}" dt="2023-02-18T01:53:46.609" v="726" actId="1076"/>
          <ac:picMkLst>
            <pc:docMk/>
            <pc:sldMk cId="1636461398" sldId="262"/>
            <ac:picMk id="447" creationId="{7F7C7DC2-55BF-EC79-376B-C897B4E49BEC}"/>
          </ac:picMkLst>
        </pc:picChg>
        <pc:picChg chg="mod">
          <ac:chgData name="Brice | Kliner" userId="42714343-9261-429b-bca1-c914bdbf57b0" providerId="ADAL" clId="{978FBB7A-AAE9-2442-9BD5-8D49C2E51CEF}" dt="2023-02-18T01:53:46.609" v="726" actId="1076"/>
          <ac:picMkLst>
            <pc:docMk/>
            <pc:sldMk cId="1636461398" sldId="262"/>
            <ac:picMk id="456" creationId="{2DECE987-3F7D-9A1B-57C6-FB7D42E584F8}"/>
          </ac:picMkLst>
        </pc:picChg>
        <pc:picChg chg="mod">
          <ac:chgData name="Brice | Kliner" userId="42714343-9261-429b-bca1-c914bdbf57b0" providerId="ADAL" clId="{978FBB7A-AAE9-2442-9BD5-8D49C2E51CEF}" dt="2023-02-18T01:53:46.609" v="726" actId="1076"/>
          <ac:picMkLst>
            <pc:docMk/>
            <pc:sldMk cId="1636461398" sldId="262"/>
            <ac:picMk id="457" creationId="{4BA9C569-7602-1914-3F65-7351DDCA0D21}"/>
          </ac:picMkLst>
        </pc:picChg>
        <pc:picChg chg="mod">
          <ac:chgData name="Brice | Kliner" userId="42714343-9261-429b-bca1-c914bdbf57b0" providerId="ADAL" clId="{978FBB7A-AAE9-2442-9BD5-8D49C2E51CEF}" dt="2023-02-18T01:53:46.609" v="726" actId="1076"/>
          <ac:picMkLst>
            <pc:docMk/>
            <pc:sldMk cId="1636461398" sldId="262"/>
            <ac:picMk id="462" creationId="{7B25F989-74BB-A215-4007-F70214E3553D}"/>
          </ac:picMkLst>
        </pc:picChg>
        <pc:picChg chg="mod modCrop">
          <ac:chgData name="Brice | Kliner" userId="42714343-9261-429b-bca1-c914bdbf57b0" providerId="ADAL" clId="{978FBB7A-AAE9-2442-9BD5-8D49C2E51CEF}" dt="2023-02-18T01:52:33.118" v="696" actId="1035"/>
          <ac:picMkLst>
            <pc:docMk/>
            <pc:sldMk cId="1636461398" sldId="262"/>
            <ac:picMk id="463" creationId="{9FD8A1A1-8355-7346-0B40-A501CE6CD88B}"/>
          </ac:picMkLst>
        </pc:picChg>
        <pc:picChg chg="add mod">
          <ac:chgData name="Brice | Kliner" userId="42714343-9261-429b-bca1-c914bdbf57b0" providerId="ADAL" clId="{978FBB7A-AAE9-2442-9BD5-8D49C2E51CEF}" dt="2023-02-18T01:51:27.277" v="643" actId="1035"/>
          <ac:picMkLst>
            <pc:docMk/>
            <pc:sldMk cId="1636461398" sldId="262"/>
            <ac:picMk id="467" creationId="{3765D7FD-1897-B508-9D70-BA663C463FFD}"/>
          </ac:picMkLst>
        </pc:picChg>
        <pc:picChg chg="mod">
          <ac:chgData name="Brice | Kliner" userId="42714343-9261-429b-bca1-c914bdbf57b0" providerId="ADAL" clId="{978FBB7A-AAE9-2442-9BD5-8D49C2E51CEF}" dt="2023-02-18T01:53:46.609" v="726" actId="1076"/>
          <ac:picMkLst>
            <pc:docMk/>
            <pc:sldMk cId="1636461398" sldId="262"/>
            <ac:picMk id="468" creationId="{F2131652-5A7F-8704-280D-5F672B32F047}"/>
          </ac:picMkLst>
        </pc:picChg>
        <pc:picChg chg="add mod">
          <ac:chgData name="Brice | Kliner" userId="42714343-9261-429b-bca1-c914bdbf57b0" providerId="ADAL" clId="{978FBB7A-AAE9-2442-9BD5-8D49C2E51CEF}" dt="2023-02-18T01:53:05.531" v="705" actId="1035"/>
          <ac:picMkLst>
            <pc:docMk/>
            <pc:sldMk cId="1636461398" sldId="262"/>
            <ac:picMk id="475" creationId="{3279B417-5CA3-2827-1BA4-133A7023C961}"/>
          </ac:picMkLst>
        </pc:picChg>
        <pc:picChg chg="mod">
          <ac:chgData name="Brice | Kliner" userId="42714343-9261-429b-bca1-c914bdbf57b0" providerId="ADAL" clId="{978FBB7A-AAE9-2442-9BD5-8D49C2E51CEF}" dt="2023-02-18T01:53:46.609" v="726" actId="1076"/>
          <ac:picMkLst>
            <pc:docMk/>
            <pc:sldMk cId="1636461398" sldId="262"/>
            <ac:picMk id="479" creationId="{A9F22316-C527-ACAC-BBE2-FA01F669121B}"/>
          </ac:picMkLst>
        </pc:picChg>
        <pc:picChg chg="add mod">
          <ac:chgData name="Brice | Kliner" userId="42714343-9261-429b-bca1-c914bdbf57b0" providerId="ADAL" clId="{978FBB7A-AAE9-2442-9BD5-8D49C2E51CEF}" dt="2023-02-18T01:53:05.531" v="705" actId="1035"/>
          <ac:picMkLst>
            <pc:docMk/>
            <pc:sldMk cId="1636461398" sldId="262"/>
            <ac:picMk id="487" creationId="{5677BF01-2DA1-22B2-E979-80A5BDE3ABED}"/>
          </ac:picMkLst>
        </pc:picChg>
        <pc:picChg chg="add mod">
          <ac:chgData name="Brice | Kliner" userId="42714343-9261-429b-bca1-c914bdbf57b0" providerId="ADAL" clId="{978FBB7A-AAE9-2442-9BD5-8D49C2E51CEF}" dt="2023-02-18T01:53:05.531" v="705" actId="1035"/>
          <ac:picMkLst>
            <pc:docMk/>
            <pc:sldMk cId="1636461398" sldId="262"/>
            <ac:picMk id="490" creationId="{9F4F7691-D872-160F-D400-D21F7B32466E}"/>
          </ac:picMkLst>
        </pc:picChg>
        <pc:picChg chg="mod">
          <ac:chgData name="Brice | Kliner" userId="42714343-9261-429b-bca1-c914bdbf57b0" providerId="ADAL" clId="{978FBB7A-AAE9-2442-9BD5-8D49C2E51CEF}" dt="2023-02-18T01:53:46.609" v="726" actId="1076"/>
          <ac:picMkLst>
            <pc:docMk/>
            <pc:sldMk cId="1636461398" sldId="262"/>
            <ac:picMk id="492" creationId="{49E32031-EB17-8DE9-3A8F-3D515BBF31F5}"/>
          </ac:picMkLst>
        </pc:picChg>
        <pc:picChg chg="mod">
          <ac:chgData name="Brice | Kliner" userId="42714343-9261-429b-bca1-c914bdbf57b0" providerId="ADAL" clId="{978FBB7A-AAE9-2442-9BD5-8D49C2E51CEF}" dt="2023-02-18T01:53:46.609" v="726" actId="1076"/>
          <ac:picMkLst>
            <pc:docMk/>
            <pc:sldMk cId="1636461398" sldId="262"/>
            <ac:picMk id="495" creationId="{14841B6B-DB6A-4FB9-CFB2-C46755335FC5}"/>
          </ac:picMkLst>
        </pc:picChg>
        <pc:picChg chg="del">
          <ac:chgData name="Brice | Kliner" userId="42714343-9261-429b-bca1-c914bdbf57b0" providerId="ADAL" clId="{978FBB7A-AAE9-2442-9BD5-8D49C2E51CEF}" dt="2023-02-18T01:53:37.143" v="725" actId="478"/>
          <ac:picMkLst>
            <pc:docMk/>
            <pc:sldMk cId="1636461398" sldId="262"/>
            <ac:picMk id="499" creationId="{AB640C24-F6D5-8286-9582-B09A01175873}"/>
          </ac:picMkLst>
        </pc:picChg>
        <pc:picChg chg="del">
          <ac:chgData name="Brice | Kliner" userId="42714343-9261-429b-bca1-c914bdbf57b0" providerId="ADAL" clId="{978FBB7A-AAE9-2442-9BD5-8D49C2E51CEF}" dt="2023-02-18T01:53:37.143" v="725" actId="478"/>
          <ac:picMkLst>
            <pc:docMk/>
            <pc:sldMk cId="1636461398" sldId="262"/>
            <ac:picMk id="503" creationId="{6CA962E9-A807-D3B6-13EA-333431D7BB06}"/>
          </ac:picMkLst>
        </pc:picChg>
        <pc:picChg chg="del">
          <ac:chgData name="Brice | Kliner" userId="42714343-9261-429b-bca1-c914bdbf57b0" providerId="ADAL" clId="{978FBB7A-AAE9-2442-9BD5-8D49C2E51CEF}" dt="2023-02-18T01:52:10.011" v="650" actId="478"/>
          <ac:picMkLst>
            <pc:docMk/>
            <pc:sldMk cId="1636461398" sldId="262"/>
            <ac:picMk id="509" creationId="{444878C6-3462-6BAA-CD68-2EB8611C1681}"/>
          </ac:picMkLst>
        </pc:picChg>
        <pc:picChg chg="mod">
          <ac:chgData name="Brice | Kliner" userId="42714343-9261-429b-bca1-c914bdbf57b0" providerId="ADAL" clId="{978FBB7A-AAE9-2442-9BD5-8D49C2E51CEF}" dt="2023-02-18T01:52:33.118" v="696" actId="1035"/>
          <ac:picMkLst>
            <pc:docMk/>
            <pc:sldMk cId="1636461398" sldId="262"/>
            <ac:picMk id="515" creationId="{8F43201B-2BE3-80EF-377A-9DC7B7EC15F4}"/>
          </ac:picMkLst>
        </pc:picChg>
        <pc:picChg chg="mod">
          <ac:chgData name="Brice | Kliner" userId="42714343-9261-429b-bca1-c914bdbf57b0" providerId="ADAL" clId="{978FBB7A-AAE9-2442-9BD5-8D49C2E51CEF}" dt="2023-02-18T01:52:33.118" v="696" actId="1035"/>
          <ac:picMkLst>
            <pc:docMk/>
            <pc:sldMk cId="1636461398" sldId="262"/>
            <ac:picMk id="517" creationId="{FD549345-15C4-392B-51BB-2FCAFAADC760}"/>
          </ac:picMkLst>
        </pc:picChg>
        <pc:cxnChg chg="del">
          <ac:chgData name="Brice | Kliner" userId="42714343-9261-429b-bca1-c914bdbf57b0" providerId="ADAL" clId="{978FBB7A-AAE9-2442-9BD5-8D49C2E51CEF}" dt="2023-02-18T01:52:04.795" v="649" actId="478"/>
          <ac:cxnSpMkLst>
            <pc:docMk/>
            <pc:sldMk cId="1636461398" sldId="262"/>
            <ac:cxnSpMk id="87" creationId="{4EF56599-8757-F814-0EA8-CB60D245E791}"/>
          </ac:cxnSpMkLst>
        </pc:cxnChg>
        <pc:cxnChg chg="del">
          <ac:chgData name="Brice | Kliner" userId="42714343-9261-429b-bca1-c914bdbf57b0" providerId="ADAL" clId="{978FBB7A-AAE9-2442-9BD5-8D49C2E51CEF}" dt="2023-02-18T01:53:37.143" v="725" actId="478"/>
          <ac:cxnSpMkLst>
            <pc:docMk/>
            <pc:sldMk cId="1636461398" sldId="262"/>
            <ac:cxnSpMk id="292" creationId="{B66D1609-31CF-3376-1D50-63FEA5F3BE2F}"/>
          </ac:cxnSpMkLst>
        </pc:cxnChg>
        <pc:cxnChg chg="del">
          <ac:chgData name="Brice | Kliner" userId="42714343-9261-429b-bca1-c914bdbf57b0" providerId="ADAL" clId="{978FBB7A-AAE9-2442-9BD5-8D49C2E51CEF}" dt="2023-02-18T01:53:37.143" v="725" actId="478"/>
          <ac:cxnSpMkLst>
            <pc:docMk/>
            <pc:sldMk cId="1636461398" sldId="262"/>
            <ac:cxnSpMk id="311" creationId="{57D59308-596F-AF2E-5E34-25DD60628F1E}"/>
          </ac:cxnSpMkLst>
        </pc:cxnChg>
        <pc:cxnChg chg="mod">
          <ac:chgData name="Brice | Kliner" userId="42714343-9261-429b-bca1-c914bdbf57b0" providerId="ADAL" clId="{978FBB7A-AAE9-2442-9BD5-8D49C2E51CEF}" dt="2023-02-18T01:53:46.609" v="726" actId="1076"/>
          <ac:cxnSpMkLst>
            <pc:docMk/>
            <pc:sldMk cId="1636461398" sldId="262"/>
            <ac:cxnSpMk id="329" creationId="{9F0B76DC-3DAB-2F20-6CE2-066C3F7895B3}"/>
          </ac:cxnSpMkLst>
        </pc:cxnChg>
        <pc:cxnChg chg="mod">
          <ac:chgData name="Brice | Kliner" userId="42714343-9261-429b-bca1-c914bdbf57b0" providerId="ADAL" clId="{978FBB7A-AAE9-2442-9BD5-8D49C2E51CEF}" dt="2023-02-18T01:53:46.609" v="726" actId="1076"/>
          <ac:cxnSpMkLst>
            <pc:docMk/>
            <pc:sldMk cId="1636461398" sldId="262"/>
            <ac:cxnSpMk id="348" creationId="{C48111AB-260D-8B13-5D56-222D4B2F8FCF}"/>
          </ac:cxnSpMkLst>
        </pc:cxnChg>
        <pc:cxnChg chg="del">
          <ac:chgData name="Brice | Kliner" userId="42714343-9261-429b-bca1-c914bdbf57b0" providerId="ADAL" clId="{978FBB7A-AAE9-2442-9BD5-8D49C2E51CEF}" dt="2023-02-18T01:53:37.143" v="725" actId="478"/>
          <ac:cxnSpMkLst>
            <pc:docMk/>
            <pc:sldMk cId="1636461398" sldId="262"/>
            <ac:cxnSpMk id="362" creationId="{561E6F88-5D4A-1E89-E817-6635AD7E6975}"/>
          </ac:cxnSpMkLst>
        </pc:cxnChg>
        <pc:cxnChg chg="mod">
          <ac:chgData name="Brice | Kliner" userId="42714343-9261-429b-bca1-c914bdbf57b0" providerId="ADAL" clId="{978FBB7A-AAE9-2442-9BD5-8D49C2E51CEF}" dt="2023-02-18T01:53:46.609" v="726" actId="1076"/>
          <ac:cxnSpMkLst>
            <pc:docMk/>
            <pc:sldMk cId="1636461398" sldId="262"/>
            <ac:cxnSpMk id="420" creationId="{9931F922-0F44-7A67-00B1-33097580785C}"/>
          </ac:cxnSpMkLst>
        </pc:cxnChg>
        <pc:cxnChg chg="mod">
          <ac:chgData name="Brice | Kliner" userId="42714343-9261-429b-bca1-c914bdbf57b0" providerId="ADAL" clId="{978FBB7A-AAE9-2442-9BD5-8D49C2E51CEF}" dt="2023-02-18T01:53:46.609" v="726" actId="1076"/>
          <ac:cxnSpMkLst>
            <pc:docMk/>
            <pc:sldMk cId="1636461398" sldId="262"/>
            <ac:cxnSpMk id="439" creationId="{99B43963-1E09-8FCE-B07F-17217FBE9AD1}"/>
          </ac:cxnSpMkLst>
        </pc:cxnChg>
        <pc:cxnChg chg="mod">
          <ac:chgData name="Brice | Kliner" userId="42714343-9261-429b-bca1-c914bdbf57b0" providerId="ADAL" clId="{978FBB7A-AAE9-2442-9BD5-8D49C2E51CEF}" dt="2023-02-18T01:53:46.609" v="726" actId="1076"/>
          <ac:cxnSpMkLst>
            <pc:docMk/>
            <pc:sldMk cId="1636461398" sldId="262"/>
            <ac:cxnSpMk id="448" creationId="{9F192F60-EA25-CB38-144C-DC3C0D4D3EAD}"/>
          </ac:cxnSpMkLst>
        </pc:cxnChg>
        <pc:cxnChg chg="mod">
          <ac:chgData name="Brice | Kliner" userId="42714343-9261-429b-bca1-c914bdbf57b0" providerId="ADAL" clId="{978FBB7A-AAE9-2442-9BD5-8D49C2E51CEF}" dt="2023-02-18T01:53:46.609" v="726" actId="1076"/>
          <ac:cxnSpMkLst>
            <pc:docMk/>
            <pc:sldMk cId="1636461398" sldId="262"/>
            <ac:cxnSpMk id="459" creationId="{572A431F-C7CC-32A5-6EF5-36617521F8A1}"/>
          </ac:cxnSpMkLst>
        </pc:cxnChg>
        <pc:cxnChg chg="add mod">
          <ac:chgData name="Brice | Kliner" userId="42714343-9261-429b-bca1-c914bdbf57b0" providerId="ADAL" clId="{978FBB7A-AAE9-2442-9BD5-8D49C2E51CEF}" dt="2023-02-18T01:53:05.531" v="705" actId="1035"/>
          <ac:cxnSpMkLst>
            <pc:docMk/>
            <pc:sldMk cId="1636461398" sldId="262"/>
            <ac:cxnSpMk id="481" creationId="{2317909A-5847-0E8D-909C-A45A8C518430}"/>
          </ac:cxnSpMkLst>
        </pc:cxnChg>
        <pc:cxnChg chg="add mod">
          <ac:chgData name="Brice | Kliner" userId="42714343-9261-429b-bca1-c914bdbf57b0" providerId="ADAL" clId="{978FBB7A-AAE9-2442-9BD5-8D49C2E51CEF}" dt="2023-02-18T02:01:51.836" v="1234" actId="208"/>
          <ac:cxnSpMkLst>
            <pc:docMk/>
            <pc:sldMk cId="1636461398" sldId="262"/>
            <ac:cxnSpMk id="496" creationId="{F0DB25CB-DFD2-59D6-781F-619619EDB13B}"/>
          </ac:cxnSpMkLst>
        </pc:cxnChg>
        <pc:cxnChg chg="del">
          <ac:chgData name="Brice | Kliner" userId="42714343-9261-429b-bca1-c914bdbf57b0" providerId="ADAL" clId="{978FBB7A-AAE9-2442-9BD5-8D49C2E51CEF}" dt="2023-02-18T01:50:15.717" v="609" actId="478"/>
          <ac:cxnSpMkLst>
            <pc:docMk/>
            <pc:sldMk cId="1636461398" sldId="262"/>
            <ac:cxnSpMk id="572" creationId="{508A97E7-7E12-8772-3ADA-1EC1FC9134FD}"/>
          </ac:cxnSpMkLst>
        </pc:cxnChg>
      </pc:sldChg>
      <pc:sldChg chg="modSp mod">
        <pc:chgData name="Brice | Kliner" userId="42714343-9261-429b-bca1-c914bdbf57b0" providerId="ADAL" clId="{978FBB7A-AAE9-2442-9BD5-8D49C2E51CEF}" dt="2023-02-18T02:55:06.300" v="2395" actId="20577"/>
        <pc:sldMkLst>
          <pc:docMk/>
          <pc:sldMk cId="742360795" sldId="264"/>
        </pc:sldMkLst>
        <pc:spChg chg="mod">
          <ac:chgData name="Brice | Kliner" userId="42714343-9261-429b-bca1-c914bdbf57b0" providerId="ADAL" clId="{978FBB7A-AAE9-2442-9BD5-8D49C2E51CEF}" dt="2023-02-18T02:54:45.570" v="2391" actId="20577"/>
          <ac:spMkLst>
            <pc:docMk/>
            <pc:sldMk cId="742360795" sldId="264"/>
            <ac:spMk id="2" creationId="{021B352E-2610-B1E9-484C-9B0ECF89F370}"/>
          </ac:spMkLst>
        </pc:spChg>
        <pc:spChg chg="mod">
          <ac:chgData name="Brice | Kliner" userId="42714343-9261-429b-bca1-c914bdbf57b0" providerId="ADAL" clId="{978FBB7A-AAE9-2442-9BD5-8D49C2E51CEF}" dt="2023-02-18T02:09:39.663" v="1502" actId="20577"/>
          <ac:spMkLst>
            <pc:docMk/>
            <pc:sldMk cId="742360795" sldId="264"/>
            <ac:spMk id="3" creationId="{E2C9FBF9-870B-7E59-D907-6D54F85BC019}"/>
          </ac:spMkLst>
        </pc:spChg>
        <pc:spChg chg="mod">
          <ac:chgData name="Brice | Kliner" userId="42714343-9261-429b-bca1-c914bdbf57b0" providerId="ADAL" clId="{978FBB7A-AAE9-2442-9BD5-8D49C2E51CEF}" dt="2023-02-18T02:55:06.300" v="2395" actId="20577"/>
          <ac:spMkLst>
            <pc:docMk/>
            <pc:sldMk cId="742360795" sldId="264"/>
            <ac:spMk id="170" creationId="{9D0B84BD-1002-8E72-0A8B-E3B7190680E2}"/>
          </ac:spMkLst>
        </pc:spChg>
        <pc:spChg chg="mod">
          <ac:chgData name="Brice | Kliner" userId="42714343-9261-429b-bca1-c914bdbf57b0" providerId="ADAL" clId="{978FBB7A-AAE9-2442-9BD5-8D49C2E51CEF}" dt="2023-02-18T02:09:57.947" v="1516" actId="20577"/>
          <ac:spMkLst>
            <pc:docMk/>
            <pc:sldMk cId="742360795" sldId="264"/>
            <ac:spMk id="179" creationId="{4BB2EA7D-21BD-B728-506A-C3DAA97D3C63}"/>
          </ac:spMkLst>
        </pc:spChg>
      </pc:sldChg>
      <pc:sldChg chg="addSp delSp modSp mod">
        <pc:chgData name="Brice | Kliner" userId="42714343-9261-429b-bca1-c914bdbf57b0" providerId="ADAL" clId="{978FBB7A-AAE9-2442-9BD5-8D49C2E51CEF}" dt="2023-02-18T03:08:27.961" v="2860" actId="14100"/>
        <pc:sldMkLst>
          <pc:docMk/>
          <pc:sldMk cId="2013453415" sldId="265"/>
        </pc:sldMkLst>
        <pc:spChg chg="mod">
          <ac:chgData name="Brice | Kliner" userId="42714343-9261-429b-bca1-c914bdbf57b0" providerId="ADAL" clId="{978FBB7A-AAE9-2442-9BD5-8D49C2E51CEF}" dt="2023-02-18T02:54:42.241" v="2389" actId="20577"/>
          <ac:spMkLst>
            <pc:docMk/>
            <pc:sldMk cId="2013453415" sldId="265"/>
            <ac:spMk id="2" creationId="{021B352E-2610-B1E9-484C-9B0ECF89F370}"/>
          </ac:spMkLst>
        </pc:spChg>
        <pc:spChg chg="mod">
          <ac:chgData name="Brice | Kliner" userId="42714343-9261-429b-bca1-c914bdbf57b0" providerId="ADAL" clId="{978FBB7A-AAE9-2442-9BD5-8D49C2E51CEF}" dt="2023-02-18T03:08:27.961" v="2860" actId="14100"/>
          <ac:spMkLst>
            <pc:docMk/>
            <pc:sldMk cId="2013453415" sldId="265"/>
            <ac:spMk id="3" creationId="{3BDA87A3-107B-581D-FB4F-A6682CED6E96}"/>
          </ac:spMkLst>
        </pc:spChg>
        <pc:spChg chg="add mod">
          <ac:chgData name="Brice | Kliner" userId="42714343-9261-429b-bca1-c914bdbf57b0" providerId="ADAL" clId="{978FBB7A-AAE9-2442-9BD5-8D49C2E51CEF}" dt="2023-02-18T02:17:51.110" v="1990" actId="1076"/>
          <ac:spMkLst>
            <pc:docMk/>
            <pc:sldMk cId="2013453415" sldId="265"/>
            <ac:spMk id="10" creationId="{F886EA70-3135-2EC3-4F76-1C93362B93E6}"/>
          </ac:spMkLst>
        </pc:spChg>
        <pc:spChg chg="add mod">
          <ac:chgData name="Brice | Kliner" userId="42714343-9261-429b-bca1-c914bdbf57b0" providerId="ADAL" clId="{978FBB7A-AAE9-2442-9BD5-8D49C2E51CEF}" dt="2023-02-18T02:17:51.110" v="1990" actId="1076"/>
          <ac:spMkLst>
            <pc:docMk/>
            <pc:sldMk cId="2013453415" sldId="265"/>
            <ac:spMk id="11" creationId="{3A04C33E-9E2D-CEAF-877D-50AC001298A2}"/>
          </ac:spMkLst>
        </pc:spChg>
        <pc:spChg chg="add del mod">
          <ac:chgData name="Brice | Kliner" userId="42714343-9261-429b-bca1-c914bdbf57b0" providerId="ADAL" clId="{978FBB7A-AAE9-2442-9BD5-8D49C2E51CEF}" dt="2023-02-18T02:17:19.258" v="1947" actId="478"/>
          <ac:spMkLst>
            <pc:docMk/>
            <pc:sldMk cId="2013453415" sldId="265"/>
            <ac:spMk id="12" creationId="{3DB7E9DC-E0C0-86CA-78E9-9FA98DD59EFA}"/>
          </ac:spMkLst>
        </pc:spChg>
        <pc:spChg chg="add del mod">
          <ac:chgData name="Brice | Kliner" userId="42714343-9261-429b-bca1-c914bdbf57b0" providerId="ADAL" clId="{978FBB7A-AAE9-2442-9BD5-8D49C2E51CEF}" dt="2023-02-18T02:17:19.258" v="1947" actId="478"/>
          <ac:spMkLst>
            <pc:docMk/>
            <pc:sldMk cId="2013453415" sldId="265"/>
            <ac:spMk id="13" creationId="{EE35A626-7985-C469-7391-B3263E5AA27B}"/>
          </ac:spMkLst>
        </pc:spChg>
        <pc:spChg chg="add mod">
          <ac:chgData name="Brice | Kliner" userId="42714343-9261-429b-bca1-c914bdbf57b0" providerId="ADAL" clId="{978FBB7A-AAE9-2442-9BD5-8D49C2E51CEF}" dt="2023-02-18T02:18:31.921" v="2054" actId="207"/>
          <ac:spMkLst>
            <pc:docMk/>
            <pc:sldMk cId="2013453415" sldId="265"/>
            <ac:spMk id="16" creationId="{4F48BD61-0F8F-F483-312B-C20E834D4AA9}"/>
          </ac:spMkLst>
        </pc:spChg>
        <pc:spChg chg="add mod">
          <ac:chgData name="Brice | Kliner" userId="42714343-9261-429b-bca1-c914bdbf57b0" providerId="ADAL" clId="{978FBB7A-AAE9-2442-9BD5-8D49C2E51CEF}" dt="2023-02-18T02:17:51.110" v="1990" actId="1076"/>
          <ac:spMkLst>
            <pc:docMk/>
            <pc:sldMk cId="2013453415" sldId="265"/>
            <ac:spMk id="17" creationId="{58D52910-B7C7-AB1C-E237-AC776BA07B9F}"/>
          </ac:spMkLst>
        </pc:spChg>
        <pc:spChg chg="add mod">
          <ac:chgData name="Brice | Kliner" userId="42714343-9261-429b-bca1-c914bdbf57b0" providerId="ADAL" clId="{978FBB7A-AAE9-2442-9BD5-8D49C2E51CEF}" dt="2023-02-18T02:18:27.730" v="2053" actId="207"/>
          <ac:spMkLst>
            <pc:docMk/>
            <pc:sldMk cId="2013453415" sldId="265"/>
            <ac:spMk id="18" creationId="{AD9DC414-649C-4CEC-05E7-BE54E2AC8382}"/>
          </ac:spMkLst>
        </pc:spChg>
        <pc:spChg chg="add mod">
          <ac:chgData name="Brice | Kliner" userId="42714343-9261-429b-bca1-c914bdbf57b0" providerId="ADAL" clId="{978FBB7A-AAE9-2442-9BD5-8D49C2E51CEF}" dt="2023-02-18T02:17:51.110" v="1990" actId="1076"/>
          <ac:spMkLst>
            <pc:docMk/>
            <pc:sldMk cId="2013453415" sldId="265"/>
            <ac:spMk id="21" creationId="{AC75E8C3-1BCC-CC77-2A7E-8D7D01557DB6}"/>
          </ac:spMkLst>
        </pc:spChg>
        <pc:spChg chg="add mod">
          <ac:chgData name="Brice | Kliner" userId="42714343-9261-429b-bca1-c914bdbf57b0" providerId="ADAL" clId="{978FBB7A-AAE9-2442-9BD5-8D49C2E51CEF}" dt="2023-02-18T02:39:06.885" v="2154" actId="1076"/>
          <ac:spMkLst>
            <pc:docMk/>
            <pc:sldMk cId="2013453415" sldId="265"/>
            <ac:spMk id="26" creationId="{E355EACD-5370-50A5-ED7E-3B2EB19E3C76}"/>
          </ac:spMkLst>
        </pc:spChg>
        <pc:spChg chg="add mod">
          <ac:chgData name="Brice | Kliner" userId="42714343-9261-429b-bca1-c914bdbf57b0" providerId="ADAL" clId="{978FBB7A-AAE9-2442-9BD5-8D49C2E51CEF}" dt="2023-02-18T02:39:06.885" v="2154" actId="1076"/>
          <ac:spMkLst>
            <pc:docMk/>
            <pc:sldMk cId="2013453415" sldId="265"/>
            <ac:spMk id="27" creationId="{BD93203A-24C1-7067-06FA-A39BE3F4D1D2}"/>
          </ac:spMkLst>
        </pc:spChg>
        <pc:spChg chg="add mod">
          <ac:chgData name="Brice | Kliner" userId="42714343-9261-429b-bca1-c914bdbf57b0" providerId="ADAL" clId="{978FBB7A-AAE9-2442-9BD5-8D49C2E51CEF}" dt="2023-02-18T02:48:23.912" v="2165" actId="20577"/>
          <ac:spMkLst>
            <pc:docMk/>
            <pc:sldMk cId="2013453415" sldId="265"/>
            <ac:spMk id="33" creationId="{9779F77A-E4F8-4882-B5BB-8E1C8993038D}"/>
          </ac:spMkLst>
        </pc:spChg>
        <pc:spChg chg="add mod">
          <ac:chgData name="Brice | Kliner" userId="42714343-9261-429b-bca1-c914bdbf57b0" providerId="ADAL" clId="{978FBB7A-AAE9-2442-9BD5-8D49C2E51CEF}" dt="2023-02-18T02:39:19.415" v="2158" actId="1076"/>
          <ac:spMkLst>
            <pc:docMk/>
            <pc:sldMk cId="2013453415" sldId="265"/>
            <ac:spMk id="34" creationId="{745BCA49-3B60-960B-5492-7C4CA6774FD5}"/>
          </ac:spMkLst>
        </pc:spChg>
        <pc:spChg chg="add mod">
          <ac:chgData name="Brice | Kliner" userId="42714343-9261-429b-bca1-c914bdbf57b0" providerId="ADAL" clId="{978FBB7A-AAE9-2442-9BD5-8D49C2E51CEF}" dt="2023-02-18T03:03:52.296" v="2671" actId="20577"/>
          <ac:spMkLst>
            <pc:docMk/>
            <pc:sldMk cId="2013453415" sldId="265"/>
            <ac:spMk id="37" creationId="{F007C838-A6E5-E5A1-6181-FAC471068F12}"/>
          </ac:spMkLst>
        </pc:spChg>
        <pc:spChg chg="add mod">
          <ac:chgData name="Brice | Kliner" userId="42714343-9261-429b-bca1-c914bdbf57b0" providerId="ADAL" clId="{978FBB7A-AAE9-2442-9BD5-8D49C2E51CEF}" dt="2023-02-18T03:04:08.796" v="2735" actId="20577"/>
          <ac:spMkLst>
            <pc:docMk/>
            <pc:sldMk cId="2013453415" sldId="265"/>
            <ac:spMk id="38" creationId="{E27131D2-CE55-2CE3-A471-657F3C29FD91}"/>
          </ac:spMkLst>
        </pc:spChg>
        <pc:spChg chg="add mod">
          <ac:chgData name="Brice | Kliner" userId="42714343-9261-429b-bca1-c914bdbf57b0" providerId="ADAL" clId="{978FBB7A-AAE9-2442-9BD5-8D49C2E51CEF}" dt="2023-02-18T03:04:50.426" v="2845" actId="207"/>
          <ac:spMkLst>
            <pc:docMk/>
            <pc:sldMk cId="2013453415" sldId="265"/>
            <ac:spMk id="49" creationId="{D0E7A031-BEB2-B18E-3CBD-0F7BAACE74A4}"/>
          </ac:spMkLst>
        </pc:spChg>
        <pc:spChg chg="mod">
          <ac:chgData name="Brice | Kliner" userId="42714343-9261-429b-bca1-c914bdbf57b0" providerId="ADAL" clId="{978FBB7A-AAE9-2442-9BD5-8D49C2E51CEF}" dt="2023-02-18T02:15:16.055" v="1943" actId="20577"/>
          <ac:spMkLst>
            <pc:docMk/>
            <pc:sldMk cId="2013453415" sldId="265"/>
            <ac:spMk id="58" creationId="{5A9DA5F6-BCB6-D2CA-373E-7A6922654065}"/>
          </ac:spMkLst>
        </pc:spChg>
        <pc:spChg chg="mod">
          <ac:chgData name="Brice | Kliner" userId="42714343-9261-429b-bca1-c914bdbf57b0" providerId="ADAL" clId="{978FBB7A-AAE9-2442-9BD5-8D49C2E51CEF}" dt="2023-02-18T02:17:51.110" v="1990" actId="1076"/>
          <ac:spMkLst>
            <pc:docMk/>
            <pc:sldMk cId="2013453415" sldId="265"/>
            <ac:spMk id="64" creationId="{67D80FB3-5524-1C20-27BA-D023082B3961}"/>
          </ac:spMkLst>
        </pc:spChg>
        <pc:spChg chg="mod">
          <ac:chgData name="Brice | Kliner" userId="42714343-9261-429b-bca1-c914bdbf57b0" providerId="ADAL" clId="{978FBB7A-AAE9-2442-9BD5-8D49C2E51CEF}" dt="2023-02-18T02:17:51.110" v="1990" actId="1076"/>
          <ac:spMkLst>
            <pc:docMk/>
            <pc:sldMk cId="2013453415" sldId="265"/>
            <ac:spMk id="65" creationId="{2BDA4564-0FA2-A001-19E6-2683D4FF001B}"/>
          </ac:spMkLst>
        </pc:spChg>
        <pc:spChg chg="mod">
          <ac:chgData name="Brice | Kliner" userId="42714343-9261-429b-bca1-c914bdbf57b0" providerId="ADAL" clId="{978FBB7A-AAE9-2442-9BD5-8D49C2E51CEF}" dt="2023-02-18T02:17:51.110" v="1990" actId="1076"/>
          <ac:spMkLst>
            <pc:docMk/>
            <pc:sldMk cId="2013453415" sldId="265"/>
            <ac:spMk id="66" creationId="{A280DFBC-250C-FA5E-91B0-383243CB3245}"/>
          </ac:spMkLst>
        </pc:spChg>
        <pc:spChg chg="mod">
          <ac:chgData name="Brice | Kliner" userId="42714343-9261-429b-bca1-c914bdbf57b0" providerId="ADAL" clId="{978FBB7A-AAE9-2442-9BD5-8D49C2E51CEF}" dt="2023-02-18T02:17:51.110" v="1990" actId="1076"/>
          <ac:spMkLst>
            <pc:docMk/>
            <pc:sldMk cId="2013453415" sldId="265"/>
            <ac:spMk id="67" creationId="{877AB9D9-3EDE-B9A6-41F1-6E58FF6C82F2}"/>
          </ac:spMkLst>
        </pc:spChg>
        <pc:spChg chg="mod">
          <ac:chgData name="Brice | Kliner" userId="42714343-9261-429b-bca1-c914bdbf57b0" providerId="ADAL" clId="{978FBB7A-AAE9-2442-9BD5-8D49C2E51CEF}" dt="2023-02-18T02:17:51.110" v="1990" actId="1076"/>
          <ac:spMkLst>
            <pc:docMk/>
            <pc:sldMk cId="2013453415" sldId="265"/>
            <ac:spMk id="69" creationId="{CE945DA4-1AE0-4FBD-60E1-7EDF2312675E}"/>
          </ac:spMkLst>
        </pc:spChg>
        <pc:spChg chg="mod">
          <ac:chgData name="Brice | Kliner" userId="42714343-9261-429b-bca1-c914bdbf57b0" providerId="ADAL" clId="{978FBB7A-AAE9-2442-9BD5-8D49C2E51CEF}" dt="2023-02-18T02:17:51.110" v="1990" actId="1076"/>
          <ac:spMkLst>
            <pc:docMk/>
            <pc:sldMk cId="2013453415" sldId="265"/>
            <ac:spMk id="71" creationId="{BBBC3491-571D-424F-EF6E-63E94FEA1941}"/>
          </ac:spMkLst>
        </pc:spChg>
        <pc:spChg chg="mod">
          <ac:chgData name="Brice | Kliner" userId="42714343-9261-429b-bca1-c914bdbf57b0" providerId="ADAL" clId="{978FBB7A-AAE9-2442-9BD5-8D49C2E51CEF}" dt="2023-02-18T02:17:51.110" v="1990" actId="1076"/>
          <ac:spMkLst>
            <pc:docMk/>
            <pc:sldMk cId="2013453415" sldId="265"/>
            <ac:spMk id="72" creationId="{E93773E9-E814-3F8E-177C-05F58C7E9867}"/>
          </ac:spMkLst>
        </pc:spChg>
        <pc:spChg chg="mod">
          <ac:chgData name="Brice | Kliner" userId="42714343-9261-429b-bca1-c914bdbf57b0" providerId="ADAL" clId="{978FBB7A-AAE9-2442-9BD5-8D49C2E51CEF}" dt="2023-02-18T02:17:51.110" v="1990" actId="1076"/>
          <ac:spMkLst>
            <pc:docMk/>
            <pc:sldMk cId="2013453415" sldId="265"/>
            <ac:spMk id="73" creationId="{0237B5AF-023A-CBCB-3A1C-98932D259F51}"/>
          </ac:spMkLst>
        </pc:spChg>
        <pc:spChg chg="del">
          <ac:chgData name="Brice | Kliner" userId="42714343-9261-429b-bca1-c914bdbf57b0" providerId="ADAL" clId="{978FBB7A-AAE9-2442-9BD5-8D49C2E51CEF}" dt="2023-02-18T02:16:55.920" v="1944" actId="478"/>
          <ac:spMkLst>
            <pc:docMk/>
            <pc:sldMk cId="2013453415" sldId="265"/>
            <ac:spMk id="86" creationId="{C8C3E5CE-CE76-1547-4C94-9E7E7D4D6EBD}"/>
          </ac:spMkLst>
        </pc:spChg>
        <pc:spChg chg="del">
          <ac:chgData name="Brice | Kliner" userId="42714343-9261-429b-bca1-c914bdbf57b0" providerId="ADAL" clId="{978FBB7A-AAE9-2442-9BD5-8D49C2E51CEF}" dt="2023-02-18T02:16:55.920" v="1944" actId="478"/>
          <ac:spMkLst>
            <pc:docMk/>
            <pc:sldMk cId="2013453415" sldId="265"/>
            <ac:spMk id="93" creationId="{35F2A6CF-9AF2-2A94-9335-0633E58C781D}"/>
          </ac:spMkLst>
        </pc:spChg>
        <pc:spChg chg="del">
          <ac:chgData name="Brice | Kliner" userId="42714343-9261-429b-bca1-c914bdbf57b0" providerId="ADAL" clId="{978FBB7A-AAE9-2442-9BD5-8D49C2E51CEF}" dt="2023-02-18T02:16:55.920" v="1944" actId="478"/>
          <ac:spMkLst>
            <pc:docMk/>
            <pc:sldMk cId="2013453415" sldId="265"/>
            <ac:spMk id="96" creationId="{5643F935-53E3-3183-869A-BF19983C6E73}"/>
          </ac:spMkLst>
        </pc:spChg>
        <pc:spChg chg="del">
          <ac:chgData name="Brice | Kliner" userId="42714343-9261-429b-bca1-c914bdbf57b0" providerId="ADAL" clId="{978FBB7A-AAE9-2442-9BD5-8D49C2E51CEF}" dt="2023-02-18T02:16:55.920" v="1944" actId="478"/>
          <ac:spMkLst>
            <pc:docMk/>
            <pc:sldMk cId="2013453415" sldId="265"/>
            <ac:spMk id="103" creationId="{77E51EDF-ABE6-15D4-771D-C22C0EE2E79F}"/>
          </ac:spMkLst>
        </pc:spChg>
        <pc:spChg chg="del">
          <ac:chgData name="Brice | Kliner" userId="42714343-9261-429b-bca1-c914bdbf57b0" providerId="ADAL" clId="{978FBB7A-AAE9-2442-9BD5-8D49C2E51CEF}" dt="2023-02-18T02:16:55.920" v="1944" actId="478"/>
          <ac:spMkLst>
            <pc:docMk/>
            <pc:sldMk cId="2013453415" sldId="265"/>
            <ac:spMk id="106" creationId="{05CFE4A4-A064-8A98-8FB0-3B0893DEECB5}"/>
          </ac:spMkLst>
        </pc:spChg>
        <pc:spChg chg="del">
          <ac:chgData name="Brice | Kliner" userId="42714343-9261-429b-bca1-c914bdbf57b0" providerId="ADAL" clId="{978FBB7A-AAE9-2442-9BD5-8D49C2E51CEF}" dt="2023-02-18T02:16:55.920" v="1944" actId="478"/>
          <ac:spMkLst>
            <pc:docMk/>
            <pc:sldMk cId="2013453415" sldId="265"/>
            <ac:spMk id="107" creationId="{9303DD3E-DE3D-1812-69F6-C726A10C7F1B}"/>
          </ac:spMkLst>
        </pc:spChg>
        <pc:spChg chg="del">
          <ac:chgData name="Brice | Kliner" userId="42714343-9261-429b-bca1-c914bdbf57b0" providerId="ADAL" clId="{978FBB7A-AAE9-2442-9BD5-8D49C2E51CEF}" dt="2023-02-18T02:16:55.920" v="1944" actId="478"/>
          <ac:spMkLst>
            <pc:docMk/>
            <pc:sldMk cId="2013453415" sldId="265"/>
            <ac:spMk id="110" creationId="{1BCE2647-66DC-4051-1E45-16A4C80E27AB}"/>
          </ac:spMkLst>
        </pc:spChg>
        <pc:spChg chg="del">
          <ac:chgData name="Brice | Kliner" userId="42714343-9261-429b-bca1-c914bdbf57b0" providerId="ADAL" clId="{978FBB7A-AAE9-2442-9BD5-8D49C2E51CEF}" dt="2023-02-18T02:16:55.920" v="1944" actId="478"/>
          <ac:spMkLst>
            <pc:docMk/>
            <pc:sldMk cId="2013453415" sldId="265"/>
            <ac:spMk id="111" creationId="{29CE886B-FC4A-33D5-7F98-CC443C483A45}"/>
          </ac:spMkLst>
        </pc:spChg>
        <pc:spChg chg="del">
          <ac:chgData name="Brice | Kliner" userId="42714343-9261-429b-bca1-c914bdbf57b0" providerId="ADAL" clId="{978FBB7A-AAE9-2442-9BD5-8D49C2E51CEF}" dt="2023-02-18T02:16:55.920" v="1944" actId="478"/>
          <ac:spMkLst>
            <pc:docMk/>
            <pc:sldMk cId="2013453415" sldId="265"/>
            <ac:spMk id="115" creationId="{F273E899-3987-F8B0-9079-BF8EBDD356B2}"/>
          </ac:spMkLst>
        </pc:spChg>
        <pc:spChg chg="del">
          <ac:chgData name="Brice | Kliner" userId="42714343-9261-429b-bca1-c914bdbf57b0" providerId="ADAL" clId="{978FBB7A-AAE9-2442-9BD5-8D49C2E51CEF}" dt="2023-02-18T02:16:55.920" v="1944" actId="478"/>
          <ac:spMkLst>
            <pc:docMk/>
            <pc:sldMk cId="2013453415" sldId="265"/>
            <ac:spMk id="118" creationId="{BD4E4342-0E40-4EF6-C59E-1372D7A4F25D}"/>
          </ac:spMkLst>
        </pc:spChg>
        <pc:spChg chg="del">
          <ac:chgData name="Brice | Kliner" userId="42714343-9261-429b-bca1-c914bdbf57b0" providerId="ADAL" clId="{978FBB7A-AAE9-2442-9BD5-8D49C2E51CEF}" dt="2023-02-18T02:16:55.920" v="1944" actId="478"/>
          <ac:spMkLst>
            <pc:docMk/>
            <pc:sldMk cId="2013453415" sldId="265"/>
            <ac:spMk id="119" creationId="{496B16CC-A2D0-D6F3-B61C-89CB8E8AB3B4}"/>
          </ac:spMkLst>
        </pc:spChg>
        <pc:spChg chg="del">
          <ac:chgData name="Brice | Kliner" userId="42714343-9261-429b-bca1-c914bdbf57b0" providerId="ADAL" clId="{978FBB7A-AAE9-2442-9BD5-8D49C2E51CEF}" dt="2023-02-18T02:16:55.920" v="1944" actId="478"/>
          <ac:spMkLst>
            <pc:docMk/>
            <pc:sldMk cId="2013453415" sldId="265"/>
            <ac:spMk id="120" creationId="{54E2969A-3FA3-2543-BD48-CB00C68E61FD}"/>
          </ac:spMkLst>
        </pc:spChg>
        <pc:spChg chg="mod">
          <ac:chgData name="Brice | Kliner" userId="42714343-9261-429b-bca1-c914bdbf57b0" providerId="ADAL" clId="{978FBB7A-AAE9-2442-9BD5-8D49C2E51CEF}" dt="2023-02-18T02:13:33.686" v="1903" actId="6549"/>
          <ac:spMkLst>
            <pc:docMk/>
            <pc:sldMk cId="2013453415" sldId="265"/>
            <ac:spMk id="179" creationId="{4BB2EA7D-21BD-B728-506A-C3DAA97D3C63}"/>
          </ac:spMkLst>
        </pc:spChg>
        <pc:spChg chg="mod">
          <ac:chgData name="Brice | Kliner" userId="42714343-9261-429b-bca1-c914bdbf57b0" providerId="ADAL" clId="{978FBB7A-AAE9-2442-9BD5-8D49C2E51CEF}" dt="2023-02-18T02:52:48.005" v="2381" actId="20577"/>
          <ac:spMkLst>
            <pc:docMk/>
            <pc:sldMk cId="2013453415" sldId="265"/>
            <ac:spMk id="230" creationId="{11A3578B-859C-1474-9153-2380CDF48BD5}"/>
          </ac:spMkLst>
        </pc:spChg>
        <pc:picChg chg="add mod">
          <ac:chgData name="Brice | Kliner" userId="42714343-9261-429b-bca1-c914bdbf57b0" providerId="ADAL" clId="{978FBB7A-AAE9-2442-9BD5-8D49C2E51CEF}" dt="2023-02-18T02:19:08.888" v="2060" actId="1035"/>
          <ac:picMkLst>
            <pc:docMk/>
            <pc:sldMk cId="2013453415" sldId="265"/>
            <ac:picMk id="23" creationId="{77ED2ED5-3784-7964-7166-058DCD6CAF81}"/>
          </ac:picMkLst>
        </pc:picChg>
        <pc:picChg chg="add mod">
          <ac:chgData name="Brice | Kliner" userId="42714343-9261-429b-bca1-c914bdbf57b0" providerId="ADAL" clId="{978FBB7A-AAE9-2442-9BD5-8D49C2E51CEF}" dt="2023-02-18T02:19:19.002" v="2065" actId="1035"/>
          <ac:picMkLst>
            <pc:docMk/>
            <pc:sldMk cId="2013453415" sldId="265"/>
            <ac:picMk id="24" creationId="{E234658F-54E5-95C6-BAAC-3B511FA3B3BA}"/>
          </ac:picMkLst>
        </pc:picChg>
        <pc:picChg chg="add mod">
          <ac:chgData name="Brice | Kliner" userId="42714343-9261-429b-bca1-c914bdbf57b0" providerId="ADAL" clId="{978FBB7A-AAE9-2442-9BD5-8D49C2E51CEF}" dt="2023-02-18T03:06:24.117" v="2855" actId="1076"/>
          <ac:picMkLst>
            <pc:docMk/>
            <pc:sldMk cId="2013453415" sldId="265"/>
            <ac:picMk id="89" creationId="{C0AA4DC6-27FB-37E5-C022-D70C34907980}"/>
          </ac:picMkLst>
        </pc:picChg>
        <pc:cxnChg chg="add mod">
          <ac:chgData name="Brice | Kliner" userId="42714343-9261-429b-bca1-c914bdbf57b0" providerId="ADAL" clId="{978FBB7A-AAE9-2442-9BD5-8D49C2E51CEF}" dt="2023-02-18T02:17:51.110" v="1990" actId="1076"/>
          <ac:cxnSpMkLst>
            <pc:docMk/>
            <pc:sldMk cId="2013453415" sldId="265"/>
            <ac:cxnSpMk id="15" creationId="{1C941DF8-10A3-0E8D-0992-AD20FBE35CAD}"/>
          </ac:cxnSpMkLst>
        </pc:cxnChg>
        <pc:cxnChg chg="add mod">
          <ac:chgData name="Brice | Kliner" userId="42714343-9261-429b-bca1-c914bdbf57b0" providerId="ADAL" clId="{978FBB7A-AAE9-2442-9BD5-8D49C2E51CEF}" dt="2023-02-18T02:39:23.085" v="2159" actId="208"/>
          <ac:cxnSpMkLst>
            <pc:docMk/>
            <pc:sldMk cId="2013453415" sldId="265"/>
            <ac:cxnSpMk id="30" creationId="{05017968-9237-342F-A8E1-ADB978E4844B}"/>
          </ac:cxnSpMkLst>
        </pc:cxnChg>
        <pc:cxnChg chg="add mod">
          <ac:chgData name="Brice | Kliner" userId="42714343-9261-429b-bca1-c914bdbf57b0" providerId="ADAL" clId="{978FBB7A-AAE9-2442-9BD5-8D49C2E51CEF}" dt="2023-02-18T02:39:30.210" v="2162" actId="14100"/>
          <ac:cxnSpMkLst>
            <pc:docMk/>
            <pc:sldMk cId="2013453415" sldId="265"/>
            <ac:cxnSpMk id="35" creationId="{8BD5DC69-735B-5A8D-0246-EC42CB243FC1}"/>
          </ac:cxnSpMkLst>
        </pc:cxnChg>
        <pc:cxnChg chg="mod">
          <ac:chgData name="Brice | Kliner" userId="42714343-9261-429b-bca1-c914bdbf57b0" providerId="ADAL" clId="{978FBB7A-AAE9-2442-9BD5-8D49C2E51CEF}" dt="2023-02-18T02:17:51.110" v="1990" actId="1076"/>
          <ac:cxnSpMkLst>
            <pc:docMk/>
            <pc:sldMk cId="2013453415" sldId="265"/>
            <ac:cxnSpMk id="68" creationId="{9C6E3C64-0CB6-933B-F4D1-5D6A79F1E7B2}"/>
          </ac:cxnSpMkLst>
        </pc:cxnChg>
        <pc:cxnChg chg="add mod">
          <ac:chgData name="Brice | Kliner" userId="42714343-9261-429b-bca1-c914bdbf57b0" providerId="ADAL" clId="{978FBB7A-AAE9-2442-9BD5-8D49C2E51CEF}" dt="2023-02-18T03:04:58.207" v="2847" actId="208"/>
          <ac:cxnSpMkLst>
            <pc:docMk/>
            <pc:sldMk cId="2013453415" sldId="265"/>
            <ac:cxnSpMk id="87" creationId="{060F9575-824D-0F2A-BBFD-E009F8117FC0}"/>
          </ac:cxnSpMkLst>
        </pc:cxnChg>
        <pc:cxnChg chg="del">
          <ac:chgData name="Brice | Kliner" userId="42714343-9261-429b-bca1-c914bdbf57b0" providerId="ADAL" clId="{978FBB7A-AAE9-2442-9BD5-8D49C2E51CEF}" dt="2023-02-18T02:16:55.920" v="1944" actId="478"/>
          <ac:cxnSpMkLst>
            <pc:docMk/>
            <pc:sldMk cId="2013453415" sldId="265"/>
            <ac:cxnSpMk id="90" creationId="{A365AC7A-6400-79B0-538F-163921C19C3D}"/>
          </ac:cxnSpMkLst>
        </pc:cxnChg>
        <pc:cxnChg chg="add mod">
          <ac:chgData name="Brice | Kliner" userId="42714343-9261-429b-bca1-c914bdbf57b0" providerId="ADAL" clId="{978FBB7A-AAE9-2442-9BD5-8D49C2E51CEF}" dt="2023-02-18T03:06:35.098" v="2857" actId="208"/>
          <ac:cxnSpMkLst>
            <pc:docMk/>
            <pc:sldMk cId="2013453415" sldId="265"/>
            <ac:cxnSpMk id="92" creationId="{3FB7ABB9-20EC-DC16-B88F-CAC2D1F7D372}"/>
          </ac:cxnSpMkLst>
        </pc:cxnChg>
        <pc:cxnChg chg="del">
          <ac:chgData name="Brice | Kliner" userId="42714343-9261-429b-bca1-c914bdbf57b0" providerId="ADAL" clId="{978FBB7A-AAE9-2442-9BD5-8D49C2E51CEF}" dt="2023-02-18T02:16:55.920" v="1944" actId="478"/>
          <ac:cxnSpMkLst>
            <pc:docMk/>
            <pc:sldMk cId="2013453415" sldId="265"/>
            <ac:cxnSpMk id="116" creationId="{3C10D4D2-9F69-A396-6700-F71FD5504FAE}"/>
          </ac:cxnSpMkLst>
        </pc:cxnChg>
      </pc:sldChg>
      <pc:sldChg chg="addSp delSp modSp mod">
        <pc:chgData name="Brice | Kliner" userId="42714343-9261-429b-bca1-c914bdbf57b0" providerId="ADAL" clId="{978FBB7A-AAE9-2442-9BD5-8D49C2E51CEF}" dt="2023-02-18T03:11:19.863" v="2919" actId="208"/>
        <pc:sldMkLst>
          <pc:docMk/>
          <pc:sldMk cId="1234980697" sldId="266"/>
        </pc:sldMkLst>
        <pc:spChg chg="mod">
          <ac:chgData name="Brice | Kliner" userId="42714343-9261-429b-bca1-c914bdbf57b0" providerId="ADAL" clId="{978FBB7A-AAE9-2442-9BD5-8D49C2E51CEF}" dt="2023-02-18T02:54:39.059" v="2387" actId="20577"/>
          <ac:spMkLst>
            <pc:docMk/>
            <pc:sldMk cId="1234980697" sldId="266"/>
            <ac:spMk id="2" creationId="{021B352E-2610-B1E9-484C-9B0ECF89F370}"/>
          </ac:spMkLst>
        </pc:spChg>
        <pc:spChg chg="add mod">
          <ac:chgData name="Brice | Kliner" userId="42714343-9261-429b-bca1-c914bdbf57b0" providerId="ADAL" clId="{978FBB7A-AAE9-2442-9BD5-8D49C2E51CEF}" dt="2023-02-18T02:59:08.225" v="2493" actId="1076"/>
          <ac:spMkLst>
            <pc:docMk/>
            <pc:sldMk cId="1234980697" sldId="266"/>
            <ac:spMk id="12" creationId="{86B9F908-E800-C65B-D405-2B5BBE9B58B9}"/>
          </ac:spMkLst>
        </pc:spChg>
        <pc:spChg chg="add mod">
          <ac:chgData name="Brice | Kliner" userId="42714343-9261-429b-bca1-c914bdbf57b0" providerId="ADAL" clId="{978FBB7A-AAE9-2442-9BD5-8D49C2E51CEF}" dt="2023-02-18T02:57:58.152" v="2411" actId="1076"/>
          <ac:spMkLst>
            <pc:docMk/>
            <pc:sldMk cId="1234980697" sldId="266"/>
            <ac:spMk id="13" creationId="{893213B4-22A4-7D90-4D4F-03FDC99B8786}"/>
          </ac:spMkLst>
        </pc:spChg>
        <pc:spChg chg="mod">
          <ac:chgData name="Brice | Kliner" userId="42714343-9261-429b-bca1-c914bdbf57b0" providerId="ADAL" clId="{978FBB7A-AAE9-2442-9BD5-8D49C2E51CEF}" dt="2023-02-18T03:00:09.185" v="2549" actId="14100"/>
          <ac:spMkLst>
            <pc:docMk/>
            <pc:sldMk cId="1234980697" sldId="266"/>
            <ac:spMk id="14" creationId="{A1CCE352-6E3B-16E9-0C97-E3C5D34D62CC}"/>
          </ac:spMkLst>
        </pc:spChg>
        <pc:spChg chg="add mod">
          <ac:chgData name="Brice | Kliner" userId="42714343-9261-429b-bca1-c914bdbf57b0" providerId="ADAL" clId="{978FBB7A-AAE9-2442-9BD5-8D49C2E51CEF}" dt="2023-02-18T02:59:08.225" v="2493" actId="1076"/>
          <ac:spMkLst>
            <pc:docMk/>
            <pc:sldMk cId="1234980697" sldId="266"/>
            <ac:spMk id="15" creationId="{715AB703-CEF7-1C32-0CFE-1AE81BF3D42B}"/>
          </ac:spMkLst>
        </pc:spChg>
        <pc:spChg chg="mod">
          <ac:chgData name="Brice | Kliner" userId="42714343-9261-429b-bca1-c914bdbf57b0" providerId="ADAL" clId="{978FBB7A-AAE9-2442-9BD5-8D49C2E51CEF}" dt="2023-02-18T02:59:21.774" v="2496" actId="1076"/>
          <ac:spMkLst>
            <pc:docMk/>
            <pc:sldMk cId="1234980697" sldId="266"/>
            <ac:spMk id="20" creationId="{EB2D66C6-91AE-BA26-B695-CECC2C720868}"/>
          </ac:spMkLst>
        </pc:spChg>
        <pc:spChg chg="del">
          <ac:chgData name="Brice | Kliner" userId="42714343-9261-429b-bca1-c914bdbf57b0" providerId="ADAL" clId="{978FBB7A-AAE9-2442-9BD5-8D49C2E51CEF}" dt="2023-02-18T02:59:10.445" v="2494" actId="478"/>
          <ac:spMkLst>
            <pc:docMk/>
            <pc:sldMk cId="1234980697" sldId="266"/>
            <ac:spMk id="22" creationId="{E1EB74B9-831E-6039-964D-E4E3F49071BC}"/>
          </ac:spMkLst>
        </pc:spChg>
        <pc:spChg chg="add mod">
          <ac:chgData name="Brice | Kliner" userId="42714343-9261-429b-bca1-c914bdbf57b0" providerId="ADAL" clId="{978FBB7A-AAE9-2442-9BD5-8D49C2E51CEF}" dt="2023-02-18T03:11:01.899" v="2915" actId="6549"/>
          <ac:spMkLst>
            <pc:docMk/>
            <pc:sldMk cId="1234980697" sldId="266"/>
            <ac:spMk id="43" creationId="{9C5B6260-67A2-9D7C-65F9-EB2B4085F4A6}"/>
          </ac:spMkLst>
        </pc:spChg>
        <pc:spChg chg="mod">
          <ac:chgData name="Brice | Kliner" userId="42714343-9261-429b-bca1-c914bdbf57b0" providerId="ADAL" clId="{978FBB7A-AAE9-2442-9BD5-8D49C2E51CEF}" dt="2023-02-18T02:59:16.397" v="2495" actId="1076"/>
          <ac:spMkLst>
            <pc:docMk/>
            <pc:sldMk cId="1234980697" sldId="266"/>
            <ac:spMk id="51" creationId="{D5B46659-2DA3-25E6-F6F1-3853168B64DE}"/>
          </ac:spMkLst>
        </pc:spChg>
        <pc:spChg chg="mod">
          <ac:chgData name="Brice | Kliner" userId="42714343-9261-429b-bca1-c914bdbf57b0" providerId="ADAL" clId="{978FBB7A-AAE9-2442-9BD5-8D49C2E51CEF}" dt="2023-02-18T02:59:16.397" v="2495" actId="1076"/>
          <ac:spMkLst>
            <pc:docMk/>
            <pc:sldMk cId="1234980697" sldId="266"/>
            <ac:spMk id="53" creationId="{5B1CE5E6-E310-30B2-F089-75C970628251}"/>
          </ac:spMkLst>
        </pc:spChg>
        <pc:spChg chg="mod">
          <ac:chgData name="Brice | Kliner" userId="42714343-9261-429b-bca1-c914bdbf57b0" providerId="ADAL" clId="{978FBB7A-AAE9-2442-9BD5-8D49C2E51CEF}" dt="2023-02-18T02:59:16.397" v="2495" actId="1076"/>
          <ac:spMkLst>
            <pc:docMk/>
            <pc:sldMk cId="1234980697" sldId="266"/>
            <ac:spMk id="54" creationId="{CB02A9BB-6C94-BD07-7F23-3ED424EE3511}"/>
          </ac:spMkLst>
        </pc:spChg>
        <pc:spChg chg="mod">
          <ac:chgData name="Brice | Kliner" userId="42714343-9261-429b-bca1-c914bdbf57b0" providerId="ADAL" clId="{978FBB7A-AAE9-2442-9BD5-8D49C2E51CEF}" dt="2023-02-18T02:59:16.397" v="2495" actId="1076"/>
          <ac:spMkLst>
            <pc:docMk/>
            <pc:sldMk cId="1234980697" sldId="266"/>
            <ac:spMk id="55" creationId="{BEF0CFC0-9D53-AABC-1555-B07F49041C9C}"/>
          </ac:spMkLst>
        </pc:spChg>
        <pc:spChg chg="mod">
          <ac:chgData name="Brice | Kliner" userId="42714343-9261-429b-bca1-c914bdbf57b0" providerId="ADAL" clId="{978FBB7A-AAE9-2442-9BD5-8D49C2E51CEF}" dt="2023-02-18T02:59:16.397" v="2495" actId="1076"/>
          <ac:spMkLst>
            <pc:docMk/>
            <pc:sldMk cId="1234980697" sldId="266"/>
            <ac:spMk id="57" creationId="{3ACE1DE8-19A6-19C3-2512-B3F634070103}"/>
          </ac:spMkLst>
        </pc:spChg>
        <pc:spChg chg="mod">
          <ac:chgData name="Brice | Kliner" userId="42714343-9261-429b-bca1-c914bdbf57b0" providerId="ADAL" clId="{978FBB7A-AAE9-2442-9BD5-8D49C2E51CEF}" dt="2023-02-18T02:59:16.397" v="2495" actId="1076"/>
          <ac:spMkLst>
            <pc:docMk/>
            <pc:sldMk cId="1234980697" sldId="266"/>
            <ac:spMk id="58" creationId="{5A9DA5F6-BCB6-D2CA-373E-7A6922654065}"/>
          </ac:spMkLst>
        </pc:spChg>
        <pc:spChg chg="mod">
          <ac:chgData name="Brice | Kliner" userId="42714343-9261-429b-bca1-c914bdbf57b0" providerId="ADAL" clId="{978FBB7A-AAE9-2442-9BD5-8D49C2E51CEF}" dt="2023-02-18T02:59:16.397" v="2495" actId="1076"/>
          <ac:spMkLst>
            <pc:docMk/>
            <pc:sldMk cId="1234980697" sldId="266"/>
            <ac:spMk id="59" creationId="{0E426E0D-4B11-3E62-4A80-FF05C5907412}"/>
          </ac:spMkLst>
        </pc:spChg>
        <pc:spChg chg="mod">
          <ac:chgData name="Brice | Kliner" userId="42714343-9261-429b-bca1-c914bdbf57b0" providerId="ADAL" clId="{978FBB7A-AAE9-2442-9BD5-8D49C2E51CEF}" dt="2023-02-18T02:59:16.397" v="2495" actId="1076"/>
          <ac:spMkLst>
            <pc:docMk/>
            <pc:sldMk cId="1234980697" sldId="266"/>
            <ac:spMk id="60" creationId="{2AEA8B06-3B39-0B2E-29C7-41FB146D2AD2}"/>
          </ac:spMkLst>
        </pc:spChg>
        <pc:spChg chg="mod">
          <ac:chgData name="Brice | Kliner" userId="42714343-9261-429b-bca1-c914bdbf57b0" providerId="ADAL" clId="{978FBB7A-AAE9-2442-9BD5-8D49C2E51CEF}" dt="2023-02-18T02:59:16.397" v="2495" actId="1076"/>
          <ac:spMkLst>
            <pc:docMk/>
            <pc:sldMk cId="1234980697" sldId="266"/>
            <ac:spMk id="61" creationId="{9A55761D-ED66-9B71-A973-DF05CCC42D81}"/>
          </ac:spMkLst>
        </pc:spChg>
        <pc:spChg chg="mod">
          <ac:chgData name="Brice | Kliner" userId="42714343-9261-429b-bca1-c914bdbf57b0" providerId="ADAL" clId="{978FBB7A-AAE9-2442-9BD5-8D49C2E51CEF}" dt="2023-02-18T02:59:16.397" v="2495" actId="1076"/>
          <ac:spMkLst>
            <pc:docMk/>
            <pc:sldMk cId="1234980697" sldId="266"/>
            <ac:spMk id="64" creationId="{67D80FB3-5524-1C20-27BA-D023082B3961}"/>
          </ac:spMkLst>
        </pc:spChg>
        <pc:spChg chg="mod">
          <ac:chgData name="Brice | Kliner" userId="42714343-9261-429b-bca1-c914bdbf57b0" providerId="ADAL" clId="{978FBB7A-AAE9-2442-9BD5-8D49C2E51CEF}" dt="2023-02-18T02:59:16.397" v="2495" actId="1076"/>
          <ac:spMkLst>
            <pc:docMk/>
            <pc:sldMk cId="1234980697" sldId="266"/>
            <ac:spMk id="65" creationId="{2BDA4564-0FA2-A001-19E6-2683D4FF001B}"/>
          </ac:spMkLst>
        </pc:spChg>
        <pc:spChg chg="mod">
          <ac:chgData name="Brice | Kliner" userId="42714343-9261-429b-bca1-c914bdbf57b0" providerId="ADAL" clId="{978FBB7A-AAE9-2442-9BD5-8D49C2E51CEF}" dt="2023-02-18T02:59:16.397" v="2495" actId="1076"/>
          <ac:spMkLst>
            <pc:docMk/>
            <pc:sldMk cId="1234980697" sldId="266"/>
            <ac:spMk id="71" creationId="{BBBC3491-571D-424F-EF6E-63E94FEA1941}"/>
          </ac:spMkLst>
        </pc:spChg>
        <pc:spChg chg="mod">
          <ac:chgData name="Brice | Kliner" userId="42714343-9261-429b-bca1-c914bdbf57b0" providerId="ADAL" clId="{978FBB7A-AAE9-2442-9BD5-8D49C2E51CEF}" dt="2023-02-18T02:59:16.397" v="2495" actId="1076"/>
          <ac:spMkLst>
            <pc:docMk/>
            <pc:sldMk cId="1234980697" sldId="266"/>
            <ac:spMk id="73" creationId="{0237B5AF-023A-CBCB-3A1C-98932D259F51}"/>
          </ac:spMkLst>
        </pc:spChg>
        <pc:spChg chg="del">
          <ac:chgData name="Brice | Kliner" userId="42714343-9261-429b-bca1-c914bdbf57b0" providerId="ADAL" clId="{978FBB7A-AAE9-2442-9BD5-8D49C2E51CEF}" dt="2023-02-18T02:57:14.414" v="2396" actId="478"/>
          <ac:spMkLst>
            <pc:docMk/>
            <pc:sldMk cId="1234980697" sldId="266"/>
            <ac:spMk id="102" creationId="{01A6024D-D67E-3755-99D9-B639D886701A}"/>
          </ac:spMkLst>
        </pc:spChg>
        <pc:spChg chg="del">
          <ac:chgData name="Brice | Kliner" userId="42714343-9261-429b-bca1-c914bdbf57b0" providerId="ADAL" clId="{978FBB7A-AAE9-2442-9BD5-8D49C2E51CEF}" dt="2023-02-18T02:57:14.414" v="2396" actId="478"/>
          <ac:spMkLst>
            <pc:docMk/>
            <pc:sldMk cId="1234980697" sldId="266"/>
            <ac:spMk id="121" creationId="{9F50E185-6B24-E42C-9F8C-2655766FAA1F}"/>
          </ac:spMkLst>
        </pc:spChg>
        <pc:spChg chg="del">
          <ac:chgData name="Brice | Kliner" userId="42714343-9261-429b-bca1-c914bdbf57b0" providerId="ADAL" clId="{978FBB7A-AAE9-2442-9BD5-8D49C2E51CEF}" dt="2023-02-18T02:57:14.414" v="2396" actId="478"/>
          <ac:spMkLst>
            <pc:docMk/>
            <pc:sldMk cId="1234980697" sldId="266"/>
            <ac:spMk id="123" creationId="{EC1B7C59-2E9D-29D7-6CAD-E832805E0675}"/>
          </ac:spMkLst>
        </pc:spChg>
        <pc:spChg chg="del">
          <ac:chgData name="Brice | Kliner" userId="42714343-9261-429b-bca1-c914bdbf57b0" providerId="ADAL" clId="{978FBB7A-AAE9-2442-9BD5-8D49C2E51CEF}" dt="2023-02-18T02:57:14.414" v="2396" actId="478"/>
          <ac:spMkLst>
            <pc:docMk/>
            <pc:sldMk cId="1234980697" sldId="266"/>
            <ac:spMk id="136" creationId="{7AE034B6-CBF6-6D02-5E32-765637F38A79}"/>
          </ac:spMkLst>
        </pc:spChg>
        <pc:spChg chg="del">
          <ac:chgData name="Brice | Kliner" userId="42714343-9261-429b-bca1-c914bdbf57b0" providerId="ADAL" clId="{978FBB7A-AAE9-2442-9BD5-8D49C2E51CEF}" dt="2023-02-18T02:57:14.414" v="2396" actId="478"/>
          <ac:spMkLst>
            <pc:docMk/>
            <pc:sldMk cId="1234980697" sldId="266"/>
            <ac:spMk id="138" creationId="{6EB1A8AA-15BC-F773-2163-A462B27A7CBB}"/>
          </ac:spMkLst>
        </pc:spChg>
        <pc:spChg chg="del">
          <ac:chgData name="Brice | Kliner" userId="42714343-9261-429b-bca1-c914bdbf57b0" providerId="ADAL" clId="{978FBB7A-AAE9-2442-9BD5-8D49C2E51CEF}" dt="2023-02-18T02:57:14.414" v="2396" actId="478"/>
          <ac:spMkLst>
            <pc:docMk/>
            <pc:sldMk cId="1234980697" sldId="266"/>
            <ac:spMk id="139" creationId="{DF064887-1EF5-D837-AA03-EAE8551AB57F}"/>
          </ac:spMkLst>
        </pc:spChg>
        <pc:spChg chg="del">
          <ac:chgData name="Brice | Kliner" userId="42714343-9261-429b-bca1-c914bdbf57b0" providerId="ADAL" clId="{978FBB7A-AAE9-2442-9BD5-8D49C2E51CEF}" dt="2023-02-18T02:57:14.414" v="2396" actId="478"/>
          <ac:spMkLst>
            <pc:docMk/>
            <pc:sldMk cId="1234980697" sldId="266"/>
            <ac:spMk id="141" creationId="{325CB695-A71A-D081-6DF4-7D70501DDABE}"/>
          </ac:spMkLst>
        </pc:spChg>
        <pc:spChg chg="del">
          <ac:chgData name="Brice | Kliner" userId="42714343-9261-429b-bca1-c914bdbf57b0" providerId="ADAL" clId="{978FBB7A-AAE9-2442-9BD5-8D49C2E51CEF}" dt="2023-02-18T02:57:14.414" v="2396" actId="478"/>
          <ac:spMkLst>
            <pc:docMk/>
            <pc:sldMk cId="1234980697" sldId="266"/>
            <ac:spMk id="143" creationId="{F1F04860-89FF-C4C7-44D7-463507405B7B}"/>
          </ac:spMkLst>
        </pc:spChg>
        <pc:spChg chg="del">
          <ac:chgData name="Brice | Kliner" userId="42714343-9261-429b-bca1-c914bdbf57b0" providerId="ADAL" clId="{978FBB7A-AAE9-2442-9BD5-8D49C2E51CEF}" dt="2023-02-18T02:57:14.414" v="2396" actId="478"/>
          <ac:spMkLst>
            <pc:docMk/>
            <pc:sldMk cId="1234980697" sldId="266"/>
            <ac:spMk id="144" creationId="{5ADA0D5C-C951-6104-575E-82E428382F71}"/>
          </ac:spMkLst>
        </pc:spChg>
        <pc:spChg chg="del">
          <ac:chgData name="Brice | Kliner" userId="42714343-9261-429b-bca1-c914bdbf57b0" providerId="ADAL" clId="{978FBB7A-AAE9-2442-9BD5-8D49C2E51CEF}" dt="2023-02-18T02:57:14.414" v="2396" actId="478"/>
          <ac:spMkLst>
            <pc:docMk/>
            <pc:sldMk cId="1234980697" sldId="266"/>
            <ac:spMk id="145" creationId="{315F5687-6938-93AB-69DC-F2D3C86E441E}"/>
          </ac:spMkLst>
        </pc:spChg>
        <pc:spChg chg="mod">
          <ac:chgData name="Brice | Kliner" userId="42714343-9261-429b-bca1-c914bdbf57b0" providerId="ADAL" clId="{978FBB7A-AAE9-2442-9BD5-8D49C2E51CEF}" dt="2023-02-18T02:59:16.397" v="2495" actId="1076"/>
          <ac:spMkLst>
            <pc:docMk/>
            <pc:sldMk cId="1234980697" sldId="266"/>
            <ac:spMk id="147" creationId="{86AA9777-B9B1-F7E3-5A8C-29298614A864}"/>
          </ac:spMkLst>
        </pc:spChg>
        <pc:spChg chg="mod">
          <ac:chgData name="Brice | Kliner" userId="42714343-9261-429b-bca1-c914bdbf57b0" providerId="ADAL" clId="{978FBB7A-AAE9-2442-9BD5-8D49C2E51CEF}" dt="2023-02-18T02:59:16.397" v="2495" actId="1076"/>
          <ac:spMkLst>
            <pc:docMk/>
            <pc:sldMk cId="1234980697" sldId="266"/>
            <ac:spMk id="148" creationId="{21927890-6653-8DD9-B34E-A6D60151BFA9}"/>
          </ac:spMkLst>
        </pc:spChg>
        <pc:spChg chg="del">
          <ac:chgData name="Brice | Kliner" userId="42714343-9261-429b-bca1-c914bdbf57b0" providerId="ADAL" clId="{978FBB7A-AAE9-2442-9BD5-8D49C2E51CEF}" dt="2023-02-18T02:57:14.414" v="2396" actId="478"/>
          <ac:spMkLst>
            <pc:docMk/>
            <pc:sldMk cId="1234980697" sldId="266"/>
            <ac:spMk id="223" creationId="{C6FB63DB-B00F-E9E4-2D9A-5E4438C92F21}"/>
          </ac:spMkLst>
        </pc:spChg>
        <pc:spChg chg="del">
          <ac:chgData name="Brice | Kliner" userId="42714343-9261-429b-bca1-c914bdbf57b0" providerId="ADAL" clId="{978FBB7A-AAE9-2442-9BD5-8D49C2E51CEF}" dt="2023-02-18T02:57:14.414" v="2396" actId="478"/>
          <ac:spMkLst>
            <pc:docMk/>
            <pc:sldMk cId="1234980697" sldId="266"/>
            <ac:spMk id="224" creationId="{E7202B49-D002-93B0-0FC0-F69D3A7E9B19}"/>
          </ac:spMkLst>
        </pc:spChg>
        <pc:spChg chg="del">
          <ac:chgData name="Brice | Kliner" userId="42714343-9261-429b-bca1-c914bdbf57b0" providerId="ADAL" clId="{978FBB7A-AAE9-2442-9BD5-8D49C2E51CEF}" dt="2023-02-18T02:57:14.414" v="2396" actId="478"/>
          <ac:spMkLst>
            <pc:docMk/>
            <pc:sldMk cId="1234980697" sldId="266"/>
            <ac:spMk id="225" creationId="{9F501D3E-D260-980A-83CD-944999E07FB1}"/>
          </ac:spMkLst>
        </pc:spChg>
        <pc:spChg chg="del">
          <ac:chgData name="Brice | Kliner" userId="42714343-9261-429b-bca1-c914bdbf57b0" providerId="ADAL" clId="{978FBB7A-AAE9-2442-9BD5-8D49C2E51CEF}" dt="2023-02-18T02:57:14.414" v="2396" actId="478"/>
          <ac:spMkLst>
            <pc:docMk/>
            <pc:sldMk cId="1234980697" sldId="266"/>
            <ac:spMk id="226" creationId="{99584240-1D93-2717-07C4-9A43C88CD3C8}"/>
          </ac:spMkLst>
        </pc:spChg>
        <pc:spChg chg="del">
          <ac:chgData name="Brice | Kliner" userId="42714343-9261-429b-bca1-c914bdbf57b0" providerId="ADAL" clId="{978FBB7A-AAE9-2442-9BD5-8D49C2E51CEF}" dt="2023-02-18T02:57:14.414" v="2396" actId="478"/>
          <ac:spMkLst>
            <pc:docMk/>
            <pc:sldMk cId="1234980697" sldId="266"/>
            <ac:spMk id="228" creationId="{22850769-B2FD-3CAE-A83B-17D809A7E8E9}"/>
          </ac:spMkLst>
        </pc:spChg>
        <pc:spChg chg="del">
          <ac:chgData name="Brice | Kliner" userId="42714343-9261-429b-bca1-c914bdbf57b0" providerId="ADAL" clId="{978FBB7A-AAE9-2442-9BD5-8D49C2E51CEF}" dt="2023-02-18T02:57:14.414" v="2396" actId="478"/>
          <ac:spMkLst>
            <pc:docMk/>
            <pc:sldMk cId="1234980697" sldId="266"/>
            <ac:spMk id="229" creationId="{75010866-B88A-1522-AF6F-F219C46A492E}"/>
          </ac:spMkLst>
        </pc:spChg>
        <pc:spChg chg="del">
          <ac:chgData name="Brice | Kliner" userId="42714343-9261-429b-bca1-c914bdbf57b0" providerId="ADAL" clId="{978FBB7A-AAE9-2442-9BD5-8D49C2E51CEF}" dt="2023-02-18T02:57:14.414" v="2396" actId="478"/>
          <ac:spMkLst>
            <pc:docMk/>
            <pc:sldMk cId="1234980697" sldId="266"/>
            <ac:spMk id="230" creationId="{11A3578B-859C-1474-9153-2380CDF48BD5}"/>
          </ac:spMkLst>
        </pc:spChg>
        <pc:spChg chg="del">
          <ac:chgData name="Brice | Kliner" userId="42714343-9261-429b-bca1-c914bdbf57b0" providerId="ADAL" clId="{978FBB7A-AAE9-2442-9BD5-8D49C2E51CEF}" dt="2023-02-18T02:57:14.414" v="2396" actId="478"/>
          <ac:spMkLst>
            <pc:docMk/>
            <pc:sldMk cId="1234980697" sldId="266"/>
            <ac:spMk id="231" creationId="{DBC5E2CE-E56B-E7C0-3083-37DE3F4C3F57}"/>
          </ac:spMkLst>
        </pc:spChg>
        <pc:spChg chg="del">
          <ac:chgData name="Brice | Kliner" userId="42714343-9261-429b-bca1-c914bdbf57b0" providerId="ADAL" clId="{978FBB7A-AAE9-2442-9BD5-8D49C2E51CEF}" dt="2023-02-18T02:57:14.414" v="2396" actId="478"/>
          <ac:spMkLst>
            <pc:docMk/>
            <pc:sldMk cId="1234980697" sldId="266"/>
            <ac:spMk id="232" creationId="{FAA2B553-595C-143B-EF79-EB7934DBF2C2}"/>
          </ac:spMkLst>
        </pc:spChg>
        <pc:picChg chg="add mod">
          <ac:chgData name="Brice | Kliner" userId="42714343-9261-429b-bca1-c914bdbf57b0" providerId="ADAL" clId="{978FBB7A-AAE9-2442-9BD5-8D49C2E51CEF}" dt="2023-02-18T03:09:58.598" v="2863" actId="1076"/>
          <ac:picMkLst>
            <pc:docMk/>
            <pc:sldMk cId="1234980697" sldId="266"/>
            <ac:picMk id="23" creationId="{6577F47D-4FC0-33CE-E5A3-97304DB60C00}"/>
          </ac:picMkLst>
        </pc:picChg>
        <pc:picChg chg="mod">
          <ac:chgData name="Brice | Kliner" userId="42714343-9261-429b-bca1-c914bdbf57b0" providerId="ADAL" clId="{978FBB7A-AAE9-2442-9BD5-8D49C2E51CEF}" dt="2023-02-18T02:59:16.397" v="2495" actId="1076"/>
          <ac:picMkLst>
            <pc:docMk/>
            <pc:sldMk cId="1234980697" sldId="266"/>
            <ac:picMk id="56" creationId="{DA91DDA7-4AD0-6957-02D3-C52C69031AF0}"/>
          </ac:picMkLst>
        </pc:picChg>
        <pc:picChg chg="mod">
          <ac:chgData name="Brice | Kliner" userId="42714343-9261-429b-bca1-c914bdbf57b0" providerId="ADAL" clId="{978FBB7A-AAE9-2442-9BD5-8D49C2E51CEF}" dt="2023-02-18T02:59:16.397" v="2495" actId="1076"/>
          <ac:picMkLst>
            <pc:docMk/>
            <pc:sldMk cId="1234980697" sldId="266"/>
            <ac:picMk id="62" creationId="{745CDE60-43F7-8468-0C98-BF0880F59630}"/>
          </ac:picMkLst>
        </pc:picChg>
        <pc:picChg chg="del">
          <ac:chgData name="Brice | Kliner" userId="42714343-9261-429b-bca1-c914bdbf57b0" providerId="ADAL" clId="{978FBB7A-AAE9-2442-9BD5-8D49C2E51CEF}" dt="2023-02-18T02:57:14.414" v="2396" actId="478"/>
          <ac:picMkLst>
            <pc:docMk/>
            <pc:sldMk cId="1234980697" sldId="266"/>
            <ac:picMk id="227" creationId="{AE9EDB9F-C110-31BB-C83F-F2E88CFAAFC7}"/>
          </ac:picMkLst>
        </pc:picChg>
        <pc:picChg chg="del">
          <ac:chgData name="Brice | Kliner" userId="42714343-9261-429b-bca1-c914bdbf57b0" providerId="ADAL" clId="{978FBB7A-AAE9-2442-9BD5-8D49C2E51CEF}" dt="2023-02-18T02:57:14.414" v="2396" actId="478"/>
          <ac:picMkLst>
            <pc:docMk/>
            <pc:sldMk cId="1234980697" sldId="266"/>
            <ac:picMk id="233" creationId="{B945A3BF-B00B-017F-D51D-7519358AB3F7}"/>
          </ac:picMkLst>
        </pc:picChg>
        <pc:cxnChg chg="add mod">
          <ac:chgData name="Brice | Kliner" userId="42714343-9261-429b-bca1-c914bdbf57b0" providerId="ADAL" clId="{978FBB7A-AAE9-2442-9BD5-8D49C2E51CEF}" dt="2023-02-18T02:59:03.593" v="2492" actId="14100"/>
          <ac:cxnSpMkLst>
            <pc:docMk/>
            <pc:sldMk cId="1234980697" sldId="266"/>
            <ac:cxnSpMk id="17" creationId="{A85D0D47-D868-9412-7599-85D569E4C3AC}"/>
          </ac:cxnSpMkLst>
        </pc:cxnChg>
        <pc:cxnChg chg="add mod">
          <ac:chgData name="Brice | Kliner" userId="42714343-9261-429b-bca1-c914bdbf57b0" providerId="ADAL" clId="{978FBB7A-AAE9-2442-9BD5-8D49C2E51CEF}" dt="2023-02-18T03:11:12.367" v="2917" actId="208"/>
          <ac:cxnSpMkLst>
            <pc:docMk/>
            <pc:sldMk cId="1234980697" sldId="266"/>
            <ac:cxnSpMk id="45" creationId="{6E735B87-2B3E-053C-1ED3-B3122C5B7870}"/>
          </ac:cxnSpMkLst>
        </pc:cxnChg>
        <pc:cxnChg chg="add mod">
          <ac:chgData name="Brice | Kliner" userId="42714343-9261-429b-bca1-c914bdbf57b0" providerId="ADAL" clId="{978FBB7A-AAE9-2442-9BD5-8D49C2E51CEF}" dt="2023-02-18T03:11:19.863" v="2919" actId="208"/>
          <ac:cxnSpMkLst>
            <pc:docMk/>
            <pc:sldMk cId="1234980697" sldId="266"/>
            <ac:cxnSpMk id="47" creationId="{6FD6E1F2-1D7B-D0C1-B083-86AA804DBFE7}"/>
          </ac:cxnSpMkLst>
        </pc:cxnChg>
        <pc:cxnChg chg="mod">
          <ac:chgData name="Brice | Kliner" userId="42714343-9261-429b-bca1-c914bdbf57b0" providerId="ADAL" clId="{978FBB7A-AAE9-2442-9BD5-8D49C2E51CEF}" dt="2023-02-18T02:59:16.397" v="2495" actId="1076"/>
          <ac:cxnSpMkLst>
            <pc:docMk/>
            <pc:sldMk cId="1234980697" sldId="266"/>
            <ac:cxnSpMk id="63" creationId="{F7E84E33-A90C-496A-81CD-E307E8A42DCA}"/>
          </ac:cxnSpMkLst>
        </pc:cxnChg>
        <pc:cxnChg chg="mod">
          <ac:chgData name="Brice | Kliner" userId="42714343-9261-429b-bca1-c914bdbf57b0" providerId="ADAL" clId="{978FBB7A-AAE9-2442-9BD5-8D49C2E51CEF}" dt="2023-02-18T02:59:16.397" v="2495" actId="1076"/>
          <ac:cxnSpMkLst>
            <pc:docMk/>
            <pc:sldMk cId="1234980697" sldId="266"/>
            <ac:cxnSpMk id="68" creationId="{9C6E3C64-0CB6-933B-F4D1-5D6A79F1E7B2}"/>
          </ac:cxnSpMkLst>
        </pc:cxnChg>
        <pc:cxnChg chg="del">
          <ac:chgData name="Brice | Kliner" userId="42714343-9261-429b-bca1-c914bdbf57b0" providerId="ADAL" clId="{978FBB7A-AAE9-2442-9BD5-8D49C2E51CEF}" dt="2023-02-18T02:57:14.414" v="2396" actId="478"/>
          <ac:cxnSpMkLst>
            <pc:docMk/>
            <pc:sldMk cId="1234980697" sldId="266"/>
            <ac:cxnSpMk id="117" creationId="{13808BD9-AE1C-9187-7CD5-779FE9DEB1CA}"/>
          </ac:cxnSpMkLst>
        </pc:cxnChg>
        <pc:cxnChg chg="del">
          <ac:chgData name="Brice | Kliner" userId="42714343-9261-429b-bca1-c914bdbf57b0" providerId="ADAL" clId="{978FBB7A-AAE9-2442-9BD5-8D49C2E51CEF}" dt="2023-02-18T02:57:14.414" v="2396" actId="478"/>
          <ac:cxnSpMkLst>
            <pc:docMk/>
            <pc:sldMk cId="1234980697" sldId="266"/>
            <ac:cxnSpMk id="142" creationId="{CC33ECEB-9A7F-73E3-8B8B-58EEC9243515}"/>
          </ac:cxnSpMkLst>
        </pc:cxnChg>
        <pc:cxnChg chg="mod">
          <ac:chgData name="Brice | Kliner" userId="42714343-9261-429b-bca1-c914bdbf57b0" providerId="ADAL" clId="{978FBB7A-AAE9-2442-9BD5-8D49C2E51CEF}" dt="2023-02-18T02:59:16.397" v="2495" actId="1076"/>
          <ac:cxnSpMkLst>
            <pc:docMk/>
            <pc:sldMk cId="1234980697" sldId="266"/>
            <ac:cxnSpMk id="146" creationId="{C33C5E5E-6726-05BD-63D2-3FF0CF3BE64E}"/>
          </ac:cxnSpMkLst>
        </pc:cxnChg>
        <pc:cxnChg chg="del">
          <ac:chgData name="Brice | Kliner" userId="42714343-9261-429b-bca1-c914bdbf57b0" providerId="ADAL" clId="{978FBB7A-AAE9-2442-9BD5-8D49C2E51CEF}" dt="2023-02-18T02:57:14.414" v="2396" actId="478"/>
          <ac:cxnSpMkLst>
            <pc:docMk/>
            <pc:sldMk cId="1234980697" sldId="266"/>
            <ac:cxnSpMk id="234" creationId="{1267A360-FB80-0FEA-1B5C-3E518A5072EE}"/>
          </ac:cxnSpMkLst>
        </pc:cxnChg>
      </pc:sldChg>
      <pc:sldChg chg="modSp mod">
        <pc:chgData name="Brice | Kliner" userId="42714343-9261-429b-bca1-c914bdbf57b0" providerId="ADAL" clId="{978FBB7A-AAE9-2442-9BD5-8D49C2E51CEF}" dt="2023-02-18T03:15:56.499" v="2941" actId="20577"/>
        <pc:sldMkLst>
          <pc:docMk/>
          <pc:sldMk cId="3325076261" sldId="267"/>
        </pc:sldMkLst>
        <pc:spChg chg="mod">
          <ac:chgData name="Brice | Kliner" userId="42714343-9261-429b-bca1-c914bdbf57b0" providerId="ADAL" clId="{978FBB7A-AAE9-2442-9BD5-8D49C2E51CEF}" dt="2023-02-18T03:15:56.499" v="2941" actId="20577"/>
          <ac:spMkLst>
            <pc:docMk/>
            <pc:sldMk cId="3325076261" sldId="267"/>
            <ac:spMk id="3" creationId="{8B896425-8EDB-6DC7-EF75-E49E587BF258}"/>
          </ac:spMkLst>
        </pc:spChg>
        <pc:spChg chg="mod">
          <ac:chgData name="Brice | Kliner" userId="42714343-9261-429b-bca1-c914bdbf57b0" providerId="ADAL" clId="{978FBB7A-AAE9-2442-9BD5-8D49C2E51CEF}" dt="2023-02-18T03:15:38.831" v="2929" actId="20577"/>
          <ac:spMkLst>
            <pc:docMk/>
            <pc:sldMk cId="3325076261" sldId="267"/>
            <ac:spMk id="6" creationId="{CEA9EFF6-3CA1-47D2-0A18-5ED7796C3313}"/>
          </ac:spMkLst>
        </pc:spChg>
        <pc:spChg chg="mod">
          <ac:chgData name="Brice | Kliner" userId="42714343-9261-429b-bca1-c914bdbf57b0" providerId="ADAL" clId="{978FBB7A-AAE9-2442-9BD5-8D49C2E51CEF}" dt="2023-02-18T03:15:41.197" v="2931" actId="20577"/>
          <ac:spMkLst>
            <pc:docMk/>
            <pc:sldMk cId="3325076261" sldId="267"/>
            <ac:spMk id="7" creationId="{9753E7CE-295B-95D9-6E58-C16BE6C4EB2E}"/>
          </ac:spMkLst>
        </pc:spChg>
        <pc:spChg chg="mod">
          <ac:chgData name="Brice | Kliner" userId="42714343-9261-429b-bca1-c914bdbf57b0" providerId="ADAL" clId="{978FBB7A-AAE9-2442-9BD5-8D49C2E51CEF}" dt="2023-02-18T03:15:43.868" v="2933" actId="20577"/>
          <ac:spMkLst>
            <pc:docMk/>
            <pc:sldMk cId="3325076261" sldId="267"/>
            <ac:spMk id="8" creationId="{D77BE456-F615-C1CD-B455-FECAA05050EE}"/>
          </ac:spMkLst>
        </pc:spChg>
      </pc:sldChg>
      <pc:sldChg chg="modSp mod">
        <pc:chgData name="Brice | Kliner" userId="42714343-9261-429b-bca1-c914bdbf57b0" providerId="ADAL" clId="{978FBB7A-AAE9-2442-9BD5-8D49C2E51CEF}" dt="2023-02-18T03:17:54.880" v="2955" actId="6549"/>
        <pc:sldMkLst>
          <pc:docMk/>
          <pc:sldMk cId="4040435179" sldId="268"/>
        </pc:sldMkLst>
        <pc:spChg chg="mod">
          <ac:chgData name="Brice | Kliner" userId="42714343-9261-429b-bca1-c914bdbf57b0" providerId="ADAL" clId="{978FBB7A-AAE9-2442-9BD5-8D49C2E51CEF}" dt="2023-02-18T02:54:23.582" v="2385" actId="20577"/>
          <ac:spMkLst>
            <pc:docMk/>
            <pc:sldMk cId="4040435179" sldId="268"/>
            <ac:spMk id="2" creationId="{021B352E-2610-B1E9-484C-9B0ECF89F370}"/>
          </ac:spMkLst>
        </pc:spChg>
        <pc:spChg chg="mod">
          <ac:chgData name="Brice | Kliner" userId="42714343-9261-429b-bca1-c914bdbf57b0" providerId="ADAL" clId="{978FBB7A-AAE9-2442-9BD5-8D49C2E51CEF}" dt="2023-02-18T03:17:54.880" v="2955" actId="6549"/>
          <ac:spMkLst>
            <pc:docMk/>
            <pc:sldMk cId="4040435179" sldId="268"/>
            <ac:spMk id="39" creationId="{B8BB0BBD-33D8-DC6A-C285-5B339BE3B56E}"/>
          </ac:spMkLst>
        </pc:spChg>
        <pc:spChg chg="mod">
          <ac:chgData name="Brice | Kliner" userId="42714343-9261-429b-bca1-c914bdbf57b0" providerId="ADAL" clId="{978FBB7A-AAE9-2442-9BD5-8D49C2E51CEF}" dt="2023-02-18T03:16:48.550" v="2943" actId="20577"/>
          <ac:spMkLst>
            <pc:docMk/>
            <pc:sldMk cId="4040435179" sldId="268"/>
            <ac:spMk id="41" creationId="{0411D5A3-79AD-B754-B62E-2C7A96F0485E}"/>
          </ac:spMkLst>
        </pc:spChg>
        <pc:spChg chg="mod">
          <ac:chgData name="Brice | Kliner" userId="42714343-9261-429b-bca1-c914bdbf57b0" providerId="ADAL" clId="{978FBB7A-AAE9-2442-9BD5-8D49C2E51CEF}" dt="2023-02-18T03:16:51.578" v="2945" actId="20577"/>
          <ac:spMkLst>
            <pc:docMk/>
            <pc:sldMk cId="4040435179" sldId="268"/>
            <ac:spMk id="42" creationId="{7C06A3BE-9E17-E8A2-3E75-15A2B819BE0B}"/>
          </ac:spMkLst>
        </pc:spChg>
      </pc:sldChg>
      <pc:sldChg chg="addSp delSp modSp mod modNotesTx">
        <pc:chgData name="Brice | Kliner" userId="42714343-9261-429b-bca1-c914bdbf57b0" providerId="ADAL" clId="{978FBB7A-AAE9-2442-9BD5-8D49C2E51CEF}" dt="2023-02-18T03:34:45.030" v="3964" actId="20577"/>
        <pc:sldMkLst>
          <pc:docMk/>
          <pc:sldMk cId="3762855593" sldId="269"/>
        </pc:sldMkLst>
        <pc:spChg chg="mod">
          <ac:chgData name="Brice | Kliner" userId="42714343-9261-429b-bca1-c914bdbf57b0" providerId="ADAL" clId="{978FBB7A-AAE9-2442-9BD5-8D49C2E51CEF}" dt="2023-02-18T03:29:38.567" v="3515" actId="1076"/>
          <ac:spMkLst>
            <pc:docMk/>
            <pc:sldMk cId="3762855593" sldId="269"/>
            <ac:spMk id="4" creationId="{E841AACB-6F03-C0A1-48CC-68EFD249201A}"/>
          </ac:spMkLst>
        </pc:spChg>
        <pc:spChg chg="mod">
          <ac:chgData name="Brice | Kliner" userId="42714343-9261-429b-bca1-c914bdbf57b0" providerId="ADAL" clId="{978FBB7A-AAE9-2442-9BD5-8D49C2E51CEF}" dt="2023-02-18T03:29:38.567" v="3515" actId="1076"/>
          <ac:spMkLst>
            <pc:docMk/>
            <pc:sldMk cId="3762855593" sldId="269"/>
            <ac:spMk id="5" creationId="{88B1744A-7B66-B0DA-CB25-9B7476718690}"/>
          </ac:spMkLst>
        </pc:spChg>
        <pc:spChg chg="mod">
          <ac:chgData name="Brice | Kliner" userId="42714343-9261-429b-bca1-c914bdbf57b0" providerId="ADAL" clId="{978FBB7A-AAE9-2442-9BD5-8D49C2E51CEF}" dt="2023-02-18T03:29:38.567" v="3515" actId="1076"/>
          <ac:spMkLst>
            <pc:docMk/>
            <pc:sldMk cId="3762855593" sldId="269"/>
            <ac:spMk id="6" creationId="{D6C924DD-FE25-2327-A599-223FB6D23277}"/>
          </ac:spMkLst>
        </pc:spChg>
        <pc:spChg chg="mod">
          <ac:chgData name="Brice | Kliner" userId="42714343-9261-429b-bca1-c914bdbf57b0" providerId="ADAL" clId="{978FBB7A-AAE9-2442-9BD5-8D49C2E51CEF}" dt="2023-02-18T03:29:38.567" v="3515" actId="1076"/>
          <ac:spMkLst>
            <pc:docMk/>
            <pc:sldMk cId="3762855593" sldId="269"/>
            <ac:spMk id="7" creationId="{7337DF6A-5CC0-F3EC-2D67-4B1CF5F29770}"/>
          </ac:spMkLst>
        </pc:spChg>
        <pc:spChg chg="mod">
          <ac:chgData name="Brice | Kliner" userId="42714343-9261-429b-bca1-c914bdbf57b0" providerId="ADAL" clId="{978FBB7A-AAE9-2442-9BD5-8D49C2E51CEF}" dt="2023-02-18T03:29:38.567" v="3515" actId="1076"/>
          <ac:spMkLst>
            <pc:docMk/>
            <pc:sldMk cId="3762855593" sldId="269"/>
            <ac:spMk id="8" creationId="{5ED60C7E-B3B4-A22E-2CDA-A652D5E97AD8}"/>
          </ac:spMkLst>
        </pc:spChg>
        <pc:spChg chg="mod">
          <ac:chgData name="Brice | Kliner" userId="42714343-9261-429b-bca1-c914bdbf57b0" providerId="ADAL" clId="{978FBB7A-AAE9-2442-9BD5-8D49C2E51CEF}" dt="2023-02-18T03:29:38.567" v="3515" actId="1076"/>
          <ac:spMkLst>
            <pc:docMk/>
            <pc:sldMk cId="3762855593" sldId="269"/>
            <ac:spMk id="10" creationId="{C70CE3C7-6698-63A4-476E-45BB6A309D95}"/>
          </ac:spMkLst>
        </pc:spChg>
        <pc:spChg chg="mod">
          <ac:chgData name="Brice | Kliner" userId="42714343-9261-429b-bca1-c914bdbf57b0" providerId="ADAL" clId="{978FBB7A-AAE9-2442-9BD5-8D49C2E51CEF}" dt="2023-02-18T03:29:38.567" v="3515" actId="1076"/>
          <ac:spMkLst>
            <pc:docMk/>
            <pc:sldMk cId="3762855593" sldId="269"/>
            <ac:spMk id="11" creationId="{68C8B865-32BC-7E15-C54F-8BDECF0466FC}"/>
          </ac:spMkLst>
        </pc:spChg>
        <pc:spChg chg="mod">
          <ac:chgData name="Brice | Kliner" userId="42714343-9261-429b-bca1-c914bdbf57b0" providerId="ADAL" clId="{978FBB7A-AAE9-2442-9BD5-8D49C2E51CEF}" dt="2023-02-18T03:29:38.567" v="3515" actId="1076"/>
          <ac:spMkLst>
            <pc:docMk/>
            <pc:sldMk cId="3762855593" sldId="269"/>
            <ac:spMk id="12" creationId="{DF43D286-74D7-DB33-F6FC-9CE0E6D33CF9}"/>
          </ac:spMkLst>
        </pc:spChg>
        <pc:spChg chg="mod">
          <ac:chgData name="Brice | Kliner" userId="42714343-9261-429b-bca1-c914bdbf57b0" providerId="ADAL" clId="{978FBB7A-AAE9-2442-9BD5-8D49C2E51CEF}" dt="2023-02-18T03:29:38.567" v="3515" actId="1076"/>
          <ac:spMkLst>
            <pc:docMk/>
            <pc:sldMk cId="3762855593" sldId="269"/>
            <ac:spMk id="13" creationId="{CA140C8C-AF31-70CF-37FB-FE466802A12E}"/>
          </ac:spMkLst>
        </pc:spChg>
        <pc:spChg chg="mod">
          <ac:chgData name="Brice | Kliner" userId="42714343-9261-429b-bca1-c914bdbf57b0" providerId="ADAL" clId="{978FBB7A-AAE9-2442-9BD5-8D49C2E51CEF}" dt="2023-02-18T03:29:38.567" v="3515" actId="1076"/>
          <ac:spMkLst>
            <pc:docMk/>
            <pc:sldMk cId="3762855593" sldId="269"/>
            <ac:spMk id="14" creationId="{26EEBED3-5CB9-0A23-7552-499F13B3CD07}"/>
          </ac:spMkLst>
        </pc:spChg>
        <pc:spChg chg="mod">
          <ac:chgData name="Brice | Kliner" userId="42714343-9261-429b-bca1-c914bdbf57b0" providerId="ADAL" clId="{978FBB7A-AAE9-2442-9BD5-8D49C2E51CEF}" dt="2023-02-18T03:29:38.567" v="3515" actId="1076"/>
          <ac:spMkLst>
            <pc:docMk/>
            <pc:sldMk cId="3762855593" sldId="269"/>
            <ac:spMk id="15" creationId="{58752631-4476-F337-5B9A-7EFBD5E26160}"/>
          </ac:spMkLst>
        </pc:spChg>
        <pc:spChg chg="mod">
          <ac:chgData name="Brice | Kliner" userId="42714343-9261-429b-bca1-c914bdbf57b0" providerId="ADAL" clId="{978FBB7A-AAE9-2442-9BD5-8D49C2E51CEF}" dt="2023-02-18T03:29:38.567" v="3515" actId="1076"/>
          <ac:spMkLst>
            <pc:docMk/>
            <pc:sldMk cId="3762855593" sldId="269"/>
            <ac:spMk id="16" creationId="{3B15E413-31A2-3659-10A6-1BD6704A92F6}"/>
          </ac:spMkLst>
        </pc:spChg>
        <pc:spChg chg="mod">
          <ac:chgData name="Brice | Kliner" userId="42714343-9261-429b-bca1-c914bdbf57b0" providerId="ADAL" clId="{978FBB7A-AAE9-2442-9BD5-8D49C2E51CEF}" dt="2023-02-18T03:29:38.567" v="3515" actId="1076"/>
          <ac:spMkLst>
            <pc:docMk/>
            <pc:sldMk cId="3762855593" sldId="269"/>
            <ac:spMk id="20" creationId="{FC94D70F-5486-8D6B-28FF-1FADB03485C4}"/>
          </ac:spMkLst>
        </pc:spChg>
        <pc:spChg chg="mod">
          <ac:chgData name="Brice | Kliner" userId="42714343-9261-429b-bca1-c914bdbf57b0" providerId="ADAL" clId="{978FBB7A-AAE9-2442-9BD5-8D49C2E51CEF}" dt="2023-02-18T03:29:38.567" v="3515" actId="1076"/>
          <ac:spMkLst>
            <pc:docMk/>
            <pc:sldMk cId="3762855593" sldId="269"/>
            <ac:spMk id="21" creationId="{896A6A7A-01C0-4659-B273-934AAD3AB119}"/>
          </ac:spMkLst>
        </pc:spChg>
        <pc:spChg chg="mod">
          <ac:chgData name="Brice | Kliner" userId="42714343-9261-429b-bca1-c914bdbf57b0" providerId="ADAL" clId="{978FBB7A-AAE9-2442-9BD5-8D49C2E51CEF}" dt="2023-02-18T03:29:38.567" v="3515" actId="1076"/>
          <ac:spMkLst>
            <pc:docMk/>
            <pc:sldMk cId="3762855593" sldId="269"/>
            <ac:spMk id="22" creationId="{FFE67626-FF9A-1E33-CEDF-12D069E2F41C}"/>
          </ac:spMkLst>
        </pc:spChg>
        <pc:spChg chg="mod">
          <ac:chgData name="Brice | Kliner" userId="42714343-9261-429b-bca1-c914bdbf57b0" providerId="ADAL" clId="{978FBB7A-AAE9-2442-9BD5-8D49C2E51CEF}" dt="2023-02-18T03:29:38.567" v="3515" actId="1076"/>
          <ac:spMkLst>
            <pc:docMk/>
            <pc:sldMk cId="3762855593" sldId="269"/>
            <ac:spMk id="23" creationId="{0D39D47D-2BE3-1FCB-BCC0-84CBEBAAFC9A}"/>
          </ac:spMkLst>
        </pc:spChg>
        <pc:spChg chg="mod">
          <ac:chgData name="Brice | Kliner" userId="42714343-9261-429b-bca1-c914bdbf57b0" providerId="ADAL" clId="{978FBB7A-AAE9-2442-9BD5-8D49C2E51CEF}" dt="2023-02-18T03:29:38.567" v="3515" actId="1076"/>
          <ac:spMkLst>
            <pc:docMk/>
            <pc:sldMk cId="3762855593" sldId="269"/>
            <ac:spMk id="24" creationId="{CED7C967-8203-69DC-F249-BF7C6D15E34E}"/>
          </ac:spMkLst>
        </pc:spChg>
        <pc:spChg chg="mod">
          <ac:chgData name="Brice | Kliner" userId="42714343-9261-429b-bca1-c914bdbf57b0" providerId="ADAL" clId="{978FBB7A-AAE9-2442-9BD5-8D49C2E51CEF}" dt="2023-02-18T03:29:38.567" v="3515" actId="1076"/>
          <ac:spMkLst>
            <pc:docMk/>
            <pc:sldMk cId="3762855593" sldId="269"/>
            <ac:spMk id="25" creationId="{00199A1C-2803-CFE5-5490-FF8244C61CF4}"/>
          </ac:spMkLst>
        </pc:spChg>
        <pc:spChg chg="mod">
          <ac:chgData name="Brice | Kliner" userId="42714343-9261-429b-bca1-c914bdbf57b0" providerId="ADAL" clId="{978FBB7A-AAE9-2442-9BD5-8D49C2E51CEF}" dt="2023-02-18T03:29:38.567" v="3515" actId="1076"/>
          <ac:spMkLst>
            <pc:docMk/>
            <pc:sldMk cId="3762855593" sldId="269"/>
            <ac:spMk id="26" creationId="{5760A731-3F4A-A0EF-A5A5-309AE2B69CB3}"/>
          </ac:spMkLst>
        </pc:spChg>
        <pc:spChg chg="mod">
          <ac:chgData name="Brice | Kliner" userId="42714343-9261-429b-bca1-c914bdbf57b0" providerId="ADAL" clId="{978FBB7A-AAE9-2442-9BD5-8D49C2E51CEF}" dt="2023-02-18T03:29:38.567" v="3515" actId="1076"/>
          <ac:spMkLst>
            <pc:docMk/>
            <pc:sldMk cId="3762855593" sldId="269"/>
            <ac:spMk id="27" creationId="{FA4D5DB1-C543-23DA-32D3-25085CD2B821}"/>
          </ac:spMkLst>
        </pc:spChg>
        <pc:spChg chg="mod">
          <ac:chgData name="Brice | Kliner" userId="42714343-9261-429b-bca1-c914bdbf57b0" providerId="ADAL" clId="{978FBB7A-AAE9-2442-9BD5-8D49C2E51CEF}" dt="2023-02-18T03:29:38.567" v="3515" actId="1076"/>
          <ac:spMkLst>
            <pc:docMk/>
            <pc:sldMk cId="3762855593" sldId="269"/>
            <ac:spMk id="29" creationId="{D5537705-372C-99A7-0317-AB58B6C8E646}"/>
          </ac:spMkLst>
        </pc:spChg>
        <pc:spChg chg="mod">
          <ac:chgData name="Brice | Kliner" userId="42714343-9261-429b-bca1-c914bdbf57b0" providerId="ADAL" clId="{978FBB7A-AAE9-2442-9BD5-8D49C2E51CEF}" dt="2023-02-18T03:29:38.567" v="3515" actId="1076"/>
          <ac:spMkLst>
            <pc:docMk/>
            <pc:sldMk cId="3762855593" sldId="269"/>
            <ac:spMk id="30" creationId="{1C10BEE7-0CED-981B-7AEE-945BC3E299BD}"/>
          </ac:spMkLst>
        </pc:spChg>
        <pc:spChg chg="mod">
          <ac:chgData name="Brice | Kliner" userId="42714343-9261-429b-bca1-c914bdbf57b0" providerId="ADAL" clId="{978FBB7A-AAE9-2442-9BD5-8D49C2E51CEF}" dt="2023-02-18T03:29:38.567" v="3515" actId="1076"/>
          <ac:spMkLst>
            <pc:docMk/>
            <pc:sldMk cId="3762855593" sldId="269"/>
            <ac:spMk id="31" creationId="{50EA63C8-4C45-E67F-4164-35A7DF3B5865}"/>
          </ac:spMkLst>
        </pc:spChg>
        <pc:spChg chg="mod">
          <ac:chgData name="Brice | Kliner" userId="42714343-9261-429b-bca1-c914bdbf57b0" providerId="ADAL" clId="{978FBB7A-AAE9-2442-9BD5-8D49C2E51CEF}" dt="2023-02-18T03:29:38.567" v="3515" actId="1076"/>
          <ac:spMkLst>
            <pc:docMk/>
            <pc:sldMk cId="3762855593" sldId="269"/>
            <ac:spMk id="34" creationId="{53540E46-4D7B-E2A2-195E-F172479D3DF0}"/>
          </ac:spMkLst>
        </pc:spChg>
        <pc:spChg chg="mod">
          <ac:chgData name="Brice | Kliner" userId="42714343-9261-429b-bca1-c914bdbf57b0" providerId="ADAL" clId="{978FBB7A-AAE9-2442-9BD5-8D49C2E51CEF}" dt="2023-02-18T03:29:38.567" v="3515" actId="1076"/>
          <ac:spMkLst>
            <pc:docMk/>
            <pc:sldMk cId="3762855593" sldId="269"/>
            <ac:spMk id="35" creationId="{D403C7B6-53BE-95EB-46F9-2A2033DC24B6}"/>
          </ac:spMkLst>
        </pc:spChg>
        <pc:spChg chg="mod">
          <ac:chgData name="Brice | Kliner" userId="42714343-9261-429b-bca1-c914bdbf57b0" providerId="ADAL" clId="{978FBB7A-AAE9-2442-9BD5-8D49C2E51CEF}" dt="2023-02-18T03:34:04.862" v="3948" actId="20577"/>
          <ac:spMkLst>
            <pc:docMk/>
            <pc:sldMk cId="3762855593" sldId="269"/>
            <ac:spMk id="36" creationId="{6CB1F5A8-7B8F-AE29-D4A1-FB7F57B1D740}"/>
          </ac:spMkLst>
        </pc:spChg>
        <pc:spChg chg="mod">
          <ac:chgData name="Brice | Kliner" userId="42714343-9261-429b-bca1-c914bdbf57b0" providerId="ADAL" clId="{978FBB7A-AAE9-2442-9BD5-8D49C2E51CEF}" dt="2023-02-18T03:29:38.567" v="3515" actId="1076"/>
          <ac:spMkLst>
            <pc:docMk/>
            <pc:sldMk cId="3762855593" sldId="269"/>
            <ac:spMk id="42" creationId="{B2577BCB-7D87-86FA-2C7C-A9E2E1BBF876}"/>
          </ac:spMkLst>
        </pc:spChg>
        <pc:spChg chg="mod">
          <ac:chgData name="Brice | Kliner" userId="42714343-9261-429b-bca1-c914bdbf57b0" providerId="ADAL" clId="{978FBB7A-AAE9-2442-9BD5-8D49C2E51CEF}" dt="2023-02-18T03:34:45.030" v="3964" actId="20577"/>
          <ac:spMkLst>
            <pc:docMk/>
            <pc:sldMk cId="3762855593" sldId="269"/>
            <ac:spMk id="43" creationId="{099A7711-9DC2-A680-2EDF-F8B4F1379EB0}"/>
          </ac:spMkLst>
        </pc:spChg>
        <pc:spChg chg="mod">
          <ac:chgData name="Brice | Kliner" userId="42714343-9261-429b-bca1-c914bdbf57b0" providerId="ADAL" clId="{978FBB7A-AAE9-2442-9BD5-8D49C2E51CEF}" dt="2023-02-18T03:29:38.567" v="3515" actId="1076"/>
          <ac:spMkLst>
            <pc:docMk/>
            <pc:sldMk cId="3762855593" sldId="269"/>
            <ac:spMk id="44" creationId="{C33A56C9-D086-10C5-E9C8-A4C31DDD1CCA}"/>
          </ac:spMkLst>
        </pc:spChg>
        <pc:spChg chg="mod">
          <ac:chgData name="Brice | Kliner" userId="42714343-9261-429b-bca1-c914bdbf57b0" providerId="ADAL" clId="{978FBB7A-AAE9-2442-9BD5-8D49C2E51CEF}" dt="2023-02-18T03:29:38.567" v="3515" actId="1076"/>
          <ac:spMkLst>
            <pc:docMk/>
            <pc:sldMk cId="3762855593" sldId="269"/>
            <ac:spMk id="45" creationId="{41EEBBA5-6403-A01A-33CC-7969D0E98D57}"/>
          </ac:spMkLst>
        </pc:spChg>
        <pc:spChg chg="mod">
          <ac:chgData name="Brice | Kliner" userId="42714343-9261-429b-bca1-c914bdbf57b0" providerId="ADAL" clId="{978FBB7A-AAE9-2442-9BD5-8D49C2E51CEF}" dt="2023-02-18T03:29:38.567" v="3515" actId="1076"/>
          <ac:spMkLst>
            <pc:docMk/>
            <pc:sldMk cId="3762855593" sldId="269"/>
            <ac:spMk id="46" creationId="{BC9D2B9E-35DA-F692-D77A-9E0B9585F7D7}"/>
          </ac:spMkLst>
        </pc:spChg>
        <pc:spChg chg="mod">
          <ac:chgData name="Brice | Kliner" userId="42714343-9261-429b-bca1-c914bdbf57b0" providerId="ADAL" clId="{978FBB7A-AAE9-2442-9BD5-8D49C2E51CEF}" dt="2023-02-18T03:29:38.567" v="3515" actId="1076"/>
          <ac:spMkLst>
            <pc:docMk/>
            <pc:sldMk cId="3762855593" sldId="269"/>
            <ac:spMk id="48" creationId="{32529C74-FDDD-6480-F44E-4610E7A5A15C}"/>
          </ac:spMkLst>
        </pc:spChg>
        <pc:spChg chg="mod">
          <ac:chgData name="Brice | Kliner" userId="42714343-9261-429b-bca1-c914bdbf57b0" providerId="ADAL" clId="{978FBB7A-AAE9-2442-9BD5-8D49C2E51CEF}" dt="2023-02-18T03:29:38.567" v="3515" actId="1076"/>
          <ac:spMkLst>
            <pc:docMk/>
            <pc:sldMk cId="3762855593" sldId="269"/>
            <ac:spMk id="49" creationId="{AB731A3E-A1F0-D473-37AF-F3D7FAE51E6F}"/>
          </ac:spMkLst>
        </pc:spChg>
        <pc:spChg chg="mod">
          <ac:chgData name="Brice | Kliner" userId="42714343-9261-429b-bca1-c914bdbf57b0" providerId="ADAL" clId="{978FBB7A-AAE9-2442-9BD5-8D49C2E51CEF}" dt="2023-02-18T03:29:38.567" v="3515" actId="1076"/>
          <ac:spMkLst>
            <pc:docMk/>
            <pc:sldMk cId="3762855593" sldId="269"/>
            <ac:spMk id="52" creationId="{3D331A6C-8C5B-A790-B476-0942066ACF71}"/>
          </ac:spMkLst>
        </pc:spChg>
        <pc:spChg chg="mod">
          <ac:chgData name="Brice | Kliner" userId="42714343-9261-429b-bca1-c914bdbf57b0" providerId="ADAL" clId="{978FBB7A-AAE9-2442-9BD5-8D49C2E51CEF}" dt="2023-02-18T03:29:38.567" v="3515" actId="1076"/>
          <ac:spMkLst>
            <pc:docMk/>
            <pc:sldMk cId="3762855593" sldId="269"/>
            <ac:spMk id="53" creationId="{D622E6C8-16FA-2197-EFA3-27EB6E5AE98F}"/>
          </ac:spMkLst>
        </pc:spChg>
        <pc:spChg chg="mod">
          <ac:chgData name="Brice | Kliner" userId="42714343-9261-429b-bca1-c914bdbf57b0" providerId="ADAL" clId="{978FBB7A-AAE9-2442-9BD5-8D49C2E51CEF}" dt="2023-02-18T03:29:38.567" v="3515" actId="1076"/>
          <ac:spMkLst>
            <pc:docMk/>
            <pc:sldMk cId="3762855593" sldId="269"/>
            <ac:spMk id="54" creationId="{9E1F9F9D-DE7F-5586-6D08-5A9FE2733080}"/>
          </ac:spMkLst>
        </pc:spChg>
        <pc:spChg chg="mod">
          <ac:chgData name="Brice | Kliner" userId="42714343-9261-429b-bca1-c914bdbf57b0" providerId="ADAL" clId="{978FBB7A-AAE9-2442-9BD5-8D49C2E51CEF}" dt="2023-02-18T03:29:38.567" v="3515" actId="1076"/>
          <ac:spMkLst>
            <pc:docMk/>
            <pc:sldMk cId="3762855593" sldId="269"/>
            <ac:spMk id="55" creationId="{F1F407A7-7B2E-D30D-2E92-27696B3944B7}"/>
          </ac:spMkLst>
        </pc:spChg>
        <pc:spChg chg="mod">
          <ac:chgData name="Brice | Kliner" userId="42714343-9261-429b-bca1-c914bdbf57b0" providerId="ADAL" clId="{978FBB7A-AAE9-2442-9BD5-8D49C2E51CEF}" dt="2023-02-18T03:29:33.998" v="3514" actId="1076"/>
          <ac:spMkLst>
            <pc:docMk/>
            <pc:sldMk cId="3762855593" sldId="269"/>
            <ac:spMk id="56" creationId="{6476C1F6-4C40-4EA5-639D-401A8E631573}"/>
          </ac:spMkLst>
        </pc:spChg>
        <pc:spChg chg="mod">
          <ac:chgData name="Brice | Kliner" userId="42714343-9261-429b-bca1-c914bdbf57b0" providerId="ADAL" clId="{978FBB7A-AAE9-2442-9BD5-8D49C2E51CEF}" dt="2023-02-18T03:29:33.998" v="3514" actId="1076"/>
          <ac:spMkLst>
            <pc:docMk/>
            <pc:sldMk cId="3762855593" sldId="269"/>
            <ac:spMk id="57" creationId="{2867FBA4-B31F-82C2-ABA8-81B7BDBC99E5}"/>
          </ac:spMkLst>
        </pc:spChg>
        <pc:spChg chg="mod">
          <ac:chgData name="Brice | Kliner" userId="42714343-9261-429b-bca1-c914bdbf57b0" providerId="ADAL" clId="{978FBB7A-AAE9-2442-9BD5-8D49C2E51CEF}" dt="2023-02-18T03:29:33.998" v="3514" actId="1076"/>
          <ac:spMkLst>
            <pc:docMk/>
            <pc:sldMk cId="3762855593" sldId="269"/>
            <ac:spMk id="58" creationId="{9FA4927E-8B6A-3D34-C6DA-19855CA2A363}"/>
          </ac:spMkLst>
        </pc:spChg>
        <pc:spChg chg="mod">
          <ac:chgData name="Brice | Kliner" userId="42714343-9261-429b-bca1-c914bdbf57b0" providerId="ADAL" clId="{978FBB7A-AAE9-2442-9BD5-8D49C2E51CEF}" dt="2023-02-18T03:29:33.998" v="3514" actId="1076"/>
          <ac:spMkLst>
            <pc:docMk/>
            <pc:sldMk cId="3762855593" sldId="269"/>
            <ac:spMk id="59" creationId="{2E1D8C20-EFA6-E474-B15E-93066318DCC8}"/>
          </ac:spMkLst>
        </pc:spChg>
        <pc:spChg chg="mod">
          <ac:chgData name="Brice | Kliner" userId="42714343-9261-429b-bca1-c914bdbf57b0" providerId="ADAL" clId="{978FBB7A-AAE9-2442-9BD5-8D49C2E51CEF}" dt="2023-02-18T03:29:33.998" v="3514" actId="1076"/>
          <ac:spMkLst>
            <pc:docMk/>
            <pc:sldMk cId="3762855593" sldId="269"/>
            <ac:spMk id="61" creationId="{67B6869B-B6AB-03C7-51A8-A68C0442FE15}"/>
          </ac:spMkLst>
        </pc:spChg>
        <pc:spChg chg="add mod">
          <ac:chgData name="Brice | Kliner" userId="42714343-9261-429b-bca1-c914bdbf57b0" providerId="ADAL" clId="{978FBB7A-AAE9-2442-9BD5-8D49C2E51CEF}" dt="2023-02-18T03:29:48.005" v="3517" actId="1076"/>
          <ac:spMkLst>
            <pc:docMk/>
            <pc:sldMk cId="3762855593" sldId="269"/>
            <ac:spMk id="62" creationId="{F0DC4386-3CA6-934B-0F84-B9429F25E74D}"/>
          </ac:spMkLst>
        </pc:spChg>
        <pc:spChg chg="mod">
          <ac:chgData name="Brice | Kliner" userId="42714343-9261-429b-bca1-c914bdbf57b0" providerId="ADAL" clId="{978FBB7A-AAE9-2442-9BD5-8D49C2E51CEF}" dt="2023-02-18T03:29:33.998" v="3514" actId="1076"/>
          <ac:spMkLst>
            <pc:docMk/>
            <pc:sldMk cId="3762855593" sldId="269"/>
            <ac:spMk id="63" creationId="{543584AC-5A6D-30F3-AC85-29C2C79F8FB5}"/>
          </ac:spMkLst>
        </pc:spChg>
        <pc:spChg chg="mod">
          <ac:chgData name="Brice | Kliner" userId="42714343-9261-429b-bca1-c914bdbf57b0" providerId="ADAL" clId="{978FBB7A-AAE9-2442-9BD5-8D49C2E51CEF}" dt="2023-02-18T03:29:33.998" v="3514" actId="1076"/>
          <ac:spMkLst>
            <pc:docMk/>
            <pc:sldMk cId="3762855593" sldId="269"/>
            <ac:spMk id="64" creationId="{FD6DA6F9-1444-1E4A-B4BB-6D2F8D47DAEC}"/>
          </ac:spMkLst>
        </pc:spChg>
        <pc:spChg chg="mod">
          <ac:chgData name="Brice | Kliner" userId="42714343-9261-429b-bca1-c914bdbf57b0" providerId="ADAL" clId="{978FBB7A-AAE9-2442-9BD5-8D49C2E51CEF}" dt="2023-02-18T03:29:33.998" v="3514" actId="1076"/>
          <ac:spMkLst>
            <pc:docMk/>
            <pc:sldMk cId="3762855593" sldId="269"/>
            <ac:spMk id="65" creationId="{BDB5C69F-992A-2567-187E-7487D39D41CC}"/>
          </ac:spMkLst>
        </pc:spChg>
        <pc:spChg chg="add mod">
          <ac:chgData name="Brice | Kliner" userId="42714343-9261-429b-bca1-c914bdbf57b0" providerId="ADAL" clId="{978FBB7A-AAE9-2442-9BD5-8D49C2E51CEF}" dt="2023-02-18T03:29:48.005" v="3517" actId="1076"/>
          <ac:spMkLst>
            <pc:docMk/>
            <pc:sldMk cId="3762855593" sldId="269"/>
            <ac:spMk id="66" creationId="{8B31C86F-A4DA-904E-5DAC-A1865577ECD6}"/>
          </ac:spMkLst>
        </pc:spChg>
        <pc:spChg chg="mod">
          <ac:chgData name="Brice | Kliner" userId="42714343-9261-429b-bca1-c914bdbf57b0" providerId="ADAL" clId="{978FBB7A-AAE9-2442-9BD5-8D49C2E51CEF}" dt="2023-02-18T03:29:33.998" v="3514" actId="1076"/>
          <ac:spMkLst>
            <pc:docMk/>
            <pc:sldMk cId="3762855593" sldId="269"/>
            <ac:spMk id="67" creationId="{755CDE4D-2606-0C62-3F9B-51F78F74FB73}"/>
          </ac:spMkLst>
        </pc:spChg>
        <pc:spChg chg="add mod">
          <ac:chgData name="Brice | Kliner" userId="42714343-9261-429b-bca1-c914bdbf57b0" providerId="ADAL" clId="{978FBB7A-AAE9-2442-9BD5-8D49C2E51CEF}" dt="2023-02-18T03:29:48.005" v="3517" actId="1076"/>
          <ac:spMkLst>
            <pc:docMk/>
            <pc:sldMk cId="3762855593" sldId="269"/>
            <ac:spMk id="69" creationId="{E0981CF2-7C03-B697-72D0-8631E16ED550}"/>
          </ac:spMkLst>
        </pc:spChg>
        <pc:spChg chg="mod">
          <ac:chgData name="Brice | Kliner" userId="42714343-9261-429b-bca1-c914bdbf57b0" providerId="ADAL" clId="{978FBB7A-AAE9-2442-9BD5-8D49C2E51CEF}" dt="2023-02-18T03:29:33.998" v="3514" actId="1076"/>
          <ac:spMkLst>
            <pc:docMk/>
            <pc:sldMk cId="3762855593" sldId="269"/>
            <ac:spMk id="71" creationId="{E7E9453D-4540-1A92-1DC6-53811D0F9903}"/>
          </ac:spMkLst>
        </pc:spChg>
        <pc:spChg chg="mod">
          <ac:chgData name="Brice | Kliner" userId="42714343-9261-429b-bca1-c914bdbf57b0" providerId="ADAL" clId="{978FBB7A-AAE9-2442-9BD5-8D49C2E51CEF}" dt="2023-02-18T03:29:33.998" v="3514" actId="1076"/>
          <ac:spMkLst>
            <pc:docMk/>
            <pc:sldMk cId="3762855593" sldId="269"/>
            <ac:spMk id="72" creationId="{296FDBEF-530C-0E79-C2AA-617782E505BF}"/>
          </ac:spMkLst>
        </pc:spChg>
        <pc:spChg chg="mod">
          <ac:chgData name="Brice | Kliner" userId="42714343-9261-429b-bca1-c914bdbf57b0" providerId="ADAL" clId="{978FBB7A-AAE9-2442-9BD5-8D49C2E51CEF}" dt="2023-02-18T03:29:33.998" v="3514" actId="1076"/>
          <ac:spMkLst>
            <pc:docMk/>
            <pc:sldMk cId="3762855593" sldId="269"/>
            <ac:spMk id="73" creationId="{717A9816-B7E7-CA41-2E6D-7EFB3801199F}"/>
          </ac:spMkLst>
        </pc:spChg>
        <pc:spChg chg="mod">
          <ac:chgData name="Brice | Kliner" userId="42714343-9261-429b-bca1-c914bdbf57b0" providerId="ADAL" clId="{978FBB7A-AAE9-2442-9BD5-8D49C2E51CEF}" dt="2023-02-18T03:29:33.998" v="3514" actId="1076"/>
          <ac:spMkLst>
            <pc:docMk/>
            <pc:sldMk cId="3762855593" sldId="269"/>
            <ac:spMk id="74" creationId="{9B18C91A-7340-3780-29E1-8A9FBBD994DB}"/>
          </ac:spMkLst>
        </pc:spChg>
        <pc:spChg chg="mod">
          <ac:chgData name="Brice | Kliner" userId="42714343-9261-429b-bca1-c914bdbf57b0" providerId="ADAL" clId="{978FBB7A-AAE9-2442-9BD5-8D49C2E51CEF}" dt="2023-02-18T03:29:33.998" v="3514" actId="1076"/>
          <ac:spMkLst>
            <pc:docMk/>
            <pc:sldMk cId="3762855593" sldId="269"/>
            <ac:spMk id="75" creationId="{2803B9A4-06EA-CC70-188F-98B5D6A41F73}"/>
          </ac:spMkLst>
        </pc:spChg>
        <pc:spChg chg="mod">
          <ac:chgData name="Brice | Kliner" userId="42714343-9261-429b-bca1-c914bdbf57b0" providerId="ADAL" clId="{978FBB7A-AAE9-2442-9BD5-8D49C2E51CEF}" dt="2023-02-18T03:29:33.998" v="3514" actId="1076"/>
          <ac:spMkLst>
            <pc:docMk/>
            <pc:sldMk cId="3762855593" sldId="269"/>
            <ac:spMk id="76" creationId="{26690368-5344-13FC-7CEE-388AB1144B79}"/>
          </ac:spMkLst>
        </pc:spChg>
        <pc:spChg chg="mod">
          <ac:chgData name="Brice | Kliner" userId="42714343-9261-429b-bca1-c914bdbf57b0" providerId="ADAL" clId="{978FBB7A-AAE9-2442-9BD5-8D49C2E51CEF}" dt="2023-02-18T03:29:33.998" v="3514" actId="1076"/>
          <ac:spMkLst>
            <pc:docMk/>
            <pc:sldMk cId="3762855593" sldId="269"/>
            <ac:spMk id="77" creationId="{42E94A97-9BCF-774E-8E06-BE352BD275CA}"/>
          </ac:spMkLst>
        </pc:spChg>
        <pc:spChg chg="mod">
          <ac:chgData name="Brice | Kliner" userId="42714343-9261-429b-bca1-c914bdbf57b0" providerId="ADAL" clId="{978FBB7A-AAE9-2442-9BD5-8D49C2E51CEF}" dt="2023-02-18T03:29:33.998" v="3514" actId="1076"/>
          <ac:spMkLst>
            <pc:docMk/>
            <pc:sldMk cId="3762855593" sldId="269"/>
            <ac:spMk id="78" creationId="{57609578-F70C-EC2E-DDA4-D47B3504D7D4}"/>
          </ac:spMkLst>
        </pc:spChg>
        <pc:spChg chg="mod">
          <ac:chgData name="Brice | Kliner" userId="42714343-9261-429b-bca1-c914bdbf57b0" providerId="ADAL" clId="{978FBB7A-AAE9-2442-9BD5-8D49C2E51CEF}" dt="2023-02-18T03:29:33.998" v="3514" actId="1076"/>
          <ac:spMkLst>
            <pc:docMk/>
            <pc:sldMk cId="3762855593" sldId="269"/>
            <ac:spMk id="81" creationId="{4C4F9949-28EF-ECFE-D302-E75B20B367E2}"/>
          </ac:spMkLst>
        </pc:spChg>
        <pc:spChg chg="mod">
          <ac:chgData name="Brice | Kliner" userId="42714343-9261-429b-bca1-c914bdbf57b0" providerId="ADAL" clId="{978FBB7A-AAE9-2442-9BD5-8D49C2E51CEF}" dt="2023-02-18T03:29:33.998" v="3514" actId="1076"/>
          <ac:spMkLst>
            <pc:docMk/>
            <pc:sldMk cId="3762855593" sldId="269"/>
            <ac:spMk id="87" creationId="{DADA36A0-7487-CA7D-ACC8-20F26B24E591}"/>
          </ac:spMkLst>
        </pc:spChg>
        <pc:spChg chg="mod">
          <ac:chgData name="Brice | Kliner" userId="42714343-9261-429b-bca1-c914bdbf57b0" providerId="ADAL" clId="{978FBB7A-AAE9-2442-9BD5-8D49C2E51CEF}" dt="2023-02-18T03:29:33.998" v="3514" actId="1076"/>
          <ac:spMkLst>
            <pc:docMk/>
            <pc:sldMk cId="3762855593" sldId="269"/>
            <ac:spMk id="88" creationId="{657EB2E8-B47D-B803-1837-79CAC861DFB2}"/>
          </ac:spMkLst>
        </pc:spChg>
        <pc:spChg chg="mod">
          <ac:chgData name="Brice | Kliner" userId="42714343-9261-429b-bca1-c914bdbf57b0" providerId="ADAL" clId="{978FBB7A-AAE9-2442-9BD5-8D49C2E51CEF}" dt="2023-02-18T03:29:33.998" v="3514" actId="1076"/>
          <ac:spMkLst>
            <pc:docMk/>
            <pc:sldMk cId="3762855593" sldId="269"/>
            <ac:spMk id="89" creationId="{99422929-8CEE-81BE-ED3F-9A51EAD2B401}"/>
          </ac:spMkLst>
        </pc:spChg>
        <pc:spChg chg="mod">
          <ac:chgData name="Brice | Kliner" userId="42714343-9261-429b-bca1-c914bdbf57b0" providerId="ADAL" clId="{978FBB7A-AAE9-2442-9BD5-8D49C2E51CEF}" dt="2023-02-18T03:29:33.998" v="3514" actId="1076"/>
          <ac:spMkLst>
            <pc:docMk/>
            <pc:sldMk cId="3762855593" sldId="269"/>
            <ac:spMk id="90" creationId="{B163A0A1-5715-DBB6-BE4E-470720924770}"/>
          </ac:spMkLst>
        </pc:spChg>
        <pc:spChg chg="mod">
          <ac:chgData name="Brice | Kliner" userId="42714343-9261-429b-bca1-c914bdbf57b0" providerId="ADAL" clId="{978FBB7A-AAE9-2442-9BD5-8D49C2E51CEF}" dt="2023-02-18T03:29:33.998" v="3514" actId="1076"/>
          <ac:spMkLst>
            <pc:docMk/>
            <pc:sldMk cId="3762855593" sldId="269"/>
            <ac:spMk id="92" creationId="{113B1CD1-B7B1-E55F-97CE-B25785F7443F}"/>
          </ac:spMkLst>
        </pc:spChg>
        <pc:spChg chg="mod">
          <ac:chgData name="Brice | Kliner" userId="42714343-9261-429b-bca1-c914bdbf57b0" providerId="ADAL" clId="{978FBB7A-AAE9-2442-9BD5-8D49C2E51CEF}" dt="2023-02-18T03:29:33.998" v="3514" actId="1076"/>
          <ac:spMkLst>
            <pc:docMk/>
            <pc:sldMk cId="3762855593" sldId="269"/>
            <ac:spMk id="94" creationId="{1FA4D883-9A42-A492-EDAC-EF3B16776657}"/>
          </ac:spMkLst>
        </pc:spChg>
        <pc:spChg chg="mod">
          <ac:chgData name="Brice | Kliner" userId="42714343-9261-429b-bca1-c914bdbf57b0" providerId="ADAL" clId="{978FBB7A-AAE9-2442-9BD5-8D49C2E51CEF}" dt="2023-02-18T03:29:38.567" v="3515" actId="1076"/>
          <ac:spMkLst>
            <pc:docMk/>
            <pc:sldMk cId="3762855593" sldId="269"/>
            <ac:spMk id="95" creationId="{8373B9CE-35F2-8B45-076D-F44C88E186F2}"/>
          </ac:spMkLst>
        </pc:spChg>
        <pc:spChg chg="mod">
          <ac:chgData name="Brice | Kliner" userId="42714343-9261-429b-bca1-c914bdbf57b0" providerId="ADAL" clId="{978FBB7A-AAE9-2442-9BD5-8D49C2E51CEF}" dt="2023-02-18T03:29:38.567" v="3515" actId="1076"/>
          <ac:spMkLst>
            <pc:docMk/>
            <pc:sldMk cId="3762855593" sldId="269"/>
            <ac:spMk id="96" creationId="{F44A7BFD-5D3D-640C-0A09-962DCC538F7F}"/>
          </ac:spMkLst>
        </pc:spChg>
        <pc:spChg chg="mod">
          <ac:chgData name="Brice | Kliner" userId="42714343-9261-429b-bca1-c914bdbf57b0" providerId="ADAL" clId="{978FBB7A-AAE9-2442-9BD5-8D49C2E51CEF}" dt="2023-02-18T03:29:38.567" v="3515" actId="1076"/>
          <ac:spMkLst>
            <pc:docMk/>
            <pc:sldMk cId="3762855593" sldId="269"/>
            <ac:spMk id="97" creationId="{8737C1EA-4E18-F4BD-A65C-DDF37167D350}"/>
          </ac:spMkLst>
        </pc:spChg>
        <pc:spChg chg="mod">
          <ac:chgData name="Brice | Kliner" userId="42714343-9261-429b-bca1-c914bdbf57b0" providerId="ADAL" clId="{978FBB7A-AAE9-2442-9BD5-8D49C2E51CEF}" dt="2023-02-18T03:29:38.567" v="3515" actId="1076"/>
          <ac:spMkLst>
            <pc:docMk/>
            <pc:sldMk cId="3762855593" sldId="269"/>
            <ac:spMk id="98" creationId="{76AD2BC4-F31E-3254-E4C8-566DDBD6243F}"/>
          </ac:spMkLst>
        </pc:spChg>
        <pc:spChg chg="mod">
          <ac:chgData name="Brice | Kliner" userId="42714343-9261-429b-bca1-c914bdbf57b0" providerId="ADAL" clId="{978FBB7A-AAE9-2442-9BD5-8D49C2E51CEF}" dt="2023-02-18T03:29:38.567" v="3515" actId="1076"/>
          <ac:spMkLst>
            <pc:docMk/>
            <pc:sldMk cId="3762855593" sldId="269"/>
            <ac:spMk id="100" creationId="{C9FC805D-AB78-D07B-A2AC-F7D6E91FA7EA}"/>
          </ac:spMkLst>
        </pc:spChg>
        <pc:spChg chg="mod">
          <ac:chgData name="Brice | Kliner" userId="42714343-9261-429b-bca1-c914bdbf57b0" providerId="ADAL" clId="{978FBB7A-AAE9-2442-9BD5-8D49C2E51CEF}" dt="2023-02-18T03:29:38.567" v="3515" actId="1076"/>
          <ac:spMkLst>
            <pc:docMk/>
            <pc:sldMk cId="3762855593" sldId="269"/>
            <ac:spMk id="101" creationId="{6A3E12AB-6B92-33F3-06DE-D95DC43553E3}"/>
          </ac:spMkLst>
        </pc:spChg>
        <pc:spChg chg="mod">
          <ac:chgData name="Brice | Kliner" userId="42714343-9261-429b-bca1-c914bdbf57b0" providerId="ADAL" clId="{978FBB7A-AAE9-2442-9BD5-8D49C2E51CEF}" dt="2023-02-18T03:29:38.567" v="3515" actId="1076"/>
          <ac:spMkLst>
            <pc:docMk/>
            <pc:sldMk cId="3762855593" sldId="269"/>
            <ac:spMk id="102" creationId="{7960F75E-6F8E-AA93-7FA2-2345DA9708DB}"/>
          </ac:spMkLst>
        </pc:spChg>
        <pc:spChg chg="mod">
          <ac:chgData name="Brice | Kliner" userId="42714343-9261-429b-bca1-c914bdbf57b0" providerId="ADAL" clId="{978FBB7A-AAE9-2442-9BD5-8D49C2E51CEF}" dt="2023-02-18T03:29:38.567" v="3515" actId="1076"/>
          <ac:spMkLst>
            <pc:docMk/>
            <pc:sldMk cId="3762855593" sldId="269"/>
            <ac:spMk id="103" creationId="{4818BBF7-2D38-0F07-BA44-A4D3FB1D0ADF}"/>
          </ac:spMkLst>
        </pc:spChg>
        <pc:spChg chg="mod">
          <ac:chgData name="Brice | Kliner" userId="42714343-9261-429b-bca1-c914bdbf57b0" providerId="ADAL" clId="{978FBB7A-AAE9-2442-9BD5-8D49C2E51CEF}" dt="2023-02-18T03:29:38.567" v="3515" actId="1076"/>
          <ac:spMkLst>
            <pc:docMk/>
            <pc:sldMk cId="3762855593" sldId="269"/>
            <ac:spMk id="106" creationId="{07E4C361-03A7-4D48-25A9-46230312E30E}"/>
          </ac:spMkLst>
        </pc:spChg>
        <pc:spChg chg="add mod">
          <ac:chgData name="Brice | Kliner" userId="42714343-9261-429b-bca1-c914bdbf57b0" providerId="ADAL" clId="{978FBB7A-AAE9-2442-9BD5-8D49C2E51CEF}" dt="2023-02-18T03:29:48.005" v="3517" actId="1076"/>
          <ac:spMkLst>
            <pc:docMk/>
            <pc:sldMk cId="3762855593" sldId="269"/>
            <ac:spMk id="107" creationId="{6CB28257-D363-C0F0-371F-75370D514545}"/>
          </ac:spMkLst>
        </pc:spChg>
        <pc:spChg chg="add mod">
          <ac:chgData name="Brice | Kliner" userId="42714343-9261-429b-bca1-c914bdbf57b0" providerId="ADAL" clId="{978FBB7A-AAE9-2442-9BD5-8D49C2E51CEF}" dt="2023-02-18T03:29:48.005" v="3517" actId="1076"/>
          <ac:spMkLst>
            <pc:docMk/>
            <pc:sldMk cId="3762855593" sldId="269"/>
            <ac:spMk id="110" creationId="{3CC60E3C-5823-EE6A-BB90-6431AFA506DF}"/>
          </ac:spMkLst>
        </pc:spChg>
        <pc:spChg chg="add mod">
          <ac:chgData name="Brice | Kliner" userId="42714343-9261-429b-bca1-c914bdbf57b0" providerId="ADAL" clId="{978FBB7A-AAE9-2442-9BD5-8D49C2E51CEF}" dt="2023-02-18T03:29:48.005" v="3517" actId="1076"/>
          <ac:spMkLst>
            <pc:docMk/>
            <pc:sldMk cId="3762855593" sldId="269"/>
            <ac:spMk id="113" creationId="{47A59563-4723-A585-B46B-F89E98E5F604}"/>
          </ac:spMkLst>
        </pc:spChg>
        <pc:spChg chg="mod">
          <ac:chgData name="Brice | Kliner" userId="42714343-9261-429b-bca1-c914bdbf57b0" providerId="ADAL" clId="{978FBB7A-AAE9-2442-9BD5-8D49C2E51CEF}" dt="2023-02-18T03:29:38.567" v="3515" actId="1076"/>
          <ac:spMkLst>
            <pc:docMk/>
            <pc:sldMk cId="3762855593" sldId="269"/>
            <ac:spMk id="114" creationId="{F9EC0D8B-2C73-1E08-C7D4-71F2D409BE6A}"/>
          </ac:spMkLst>
        </pc:spChg>
        <pc:spChg chg="mod">
          <ac:chgData name="Brice | Kliner" userId="42714343-9261-429b-bca1-c914bdbf57b0" providerId="ADAL" clId="{978FBB7A-AAE9-2442-9BD5-8D49C2E51CEF}" dt="2023-02-18T03:29:38.567" v="3515" actId="1076"/>
          <ac:spMkLst>
            <pc:docMk/>
            <pc:sldMk cId="3762855593" sldId="269"/>
            <ac:spMk id="115" creationId="{0CD9FE4A-B715-EE9D-FDA4-FEA4B0FF985B}"/>
          </ac:spMkLst>
        </pc:spChg>
        <pc:spChg chg="mod">
          <ac:chgData name="Brice | Kliner" userId="42714343-9261-429b-bca1-c914bdbf57b0" providerId="ADAL" clId="{978FBB7A-AAE9-2442-9BD5-8D49C2E51CEF}" dt="2023-02-18T03:29:38.567" v="3515" actId="1076"/>
          <ac:spMkLst>
            <pc:docMk/>
            <pc:sldMk cId="3762855593" sldId="269"/>
            <ac:spMk id="116" creationId="{1B74069E-8387-F2C0-5269-77D671F148C5}"/>
          </ac:spMkLst>
        </pc:spChg>
        <pc:spChg chg="mod">
          <ac:chgData name="Brice | Kliner" userId="42714343-9261-429b-bca1-c914bdbf57b0" providerId="ADAL" clId="{978FBB7A-AAE9-2442-9BD5-8D49C2E51CEF}" dt="2023-02-18T03:29:38.567" v="3515" actId="1076"/>
          <ac:spMkLst>
            <pc:docMk/>
            <pc:sldMk cId="3762855593" sldId="269"/>
            <ac:spMk id="117" creationId="{8148DC73-9E7D-F3E4-B953-755C4BBCA720}"/>
          </ac:spMkLst>
        </pc:spChg>
        <pc:spChg chg="add mod">
          <ac:chgData name="Brice | Kliner" userId="42714343-9261-429b-bca1-c914bdbf57b0" providerId="ADAL" clId="{978FBB7A-AAE9-2442-9BD5-8D49C2E51CEF}" dt="2023-02-18T03:30:15.668" v="3526" actId="207"/>
          <ac:spMkLst>
            <pc:docMk/>
            <pc:sldMk cId="3762855593" sldId="269"/>
            <ac:spMk id="118" creationId="{FDF21B6C-D026-629B-FFBD-E454A80C6931}"/>
          </ac:spMkLst>
        </pc:spChg>
        <pc:spChg chg="add del mod">
          <ac:chgData name="Brice | Kliner" userId="42714343-9261-429b-bca1-c914bdbf57b0" providerId="ADAL" clId="{978FBB7A-AAE9-2442-9BD5-8D49C2E51CEF}" dt="2023-02-18T03:30:11.682" v="3525" actId="21"/>
          <ac:spMkLst>
            <pc:docMk/>
            <pc:sldMk cId="3762855593" sldId="269"/>
            <ac:spMk id="119" creationId="{EC0A7CF8-15B2-8098-182F-95DA1F88DF64}"/>
          </ac:spMkLst>
        </pc:spChg>
        <pc:spChg chg="add mod">
          <ac:chgData name="Brice | Kliner" userId="42714343-9261-429b-bca1-c914bdbf57b0" providerId="ADAL" clId="{978FBB7A-AAE9-2442-9BD5-8D49C2E51CEF}" dt="2023-02-18T03:29:48.005" v="3517" actId="1076"/>
          <ac:spMkLst>
            <pc:docMk/>
            <pc:sldMk cId="3762855593" sldId="269"/>
            <ac:spMk id="122" creationId="{AD8C8E06-E7C3-0CCC-B99B-D63F81A3C0C4}"/>
          </ac:spMkLst>
        </pc:spChg>
        <pc:spChg chg="add mod">
          <ac:chgData name="Brice | Kliner" userId="42714343-9261-429b-bca1-c914bdbf57b0" providerId="ADAL" clId="{978FBB7A-AAE9-2442-9BD5-8D49C2E51CEF}" dt="2023-02-18T03:29:48.005" v="3517" actId="1076"/>
          <ac:spMkLst>
            <pc:docMk/>
            <pc:sldMk cId="3762855593" sldId="269"/>
            <ac:spMk id="126" creationId="{4E062B88-BC29-FE39-F943-496B92D2BF30}"/>
          </ac:spMkLst>
        </pc:spChg>
        <pc:spChg chg="add mod">
          <ac:chgData name="Brice | Kliner" userId="42714343-9261-429b-bca1-c914bdbf57b0" providerId="ADAL" clId="{978FBB7A-AAE9-2442-9BD5-8D49C2E51CEF}" dt="2023-02-18T03:29:48.005" v="3517" actId="1076"/>
          <ac:spMkLst>
            <pc:docMk/>
            <pc:sldMk cId="3762855593" sldId="269"/>
            <ac:spMk id="127" creationId="{7D5AA14D-8108-48DE-41EB-51286186995F}"/>
          </ac:spMkLst>
        </pc:spChg>
        <pc:spChg chg="add mod">
          <ac:chgData name="Brice | Kliner" userId="42714343-9261-429b-bca1-c914bdbf57b0" providerId="ADAL" clId="{978FBB7A-AAE9-2442-9BD5-8D49C2E51CEF}" dt="2023-02-18T03:29:48.005" v="3517" actId="1076"/>
          <ac:spMkLst>
            <pc:docMk/>
            <pc:sldMk cId="3762855593" sldId="269"/>
            <ac:spMk id="128" creationId="{149E9B89-3F81-521C-2D66-77D5D98EB8B7}"/>
          </ac:spMkLst>
        </pc:spChg>
        <pc:spChg chg="add mod">
          <ac:chgData name="Brice | Kliner" userId="42714343-9261-429b-bca1-c914bdbf57b0" providerId="ADAL" clId="{978FBB7A-AAE9-2442-9BD5-8D49C2E51CEF}" dt="2023-02-18T03:29:48.005" v="3517" actId="1076"/>
          <ac:spMkLst>
            <pc:docMk/>
            <pc:sldMk cId="3762855593" sldId="269"/>
            <ac:spMk id="129" creationId="{8B0F438C-A4AD-C420-943A-09039D6F4366}"/>
          </ac:spMkLst>
        </pc:spChg>
        <pc:spChg chg="add mod">
          <ac:chgData name="Brice | Kliner" userId="42714343-9261-429b-bca1-c914bdbf57b0" providerId="ADAL" clId="{978FBB7A-AAE9-2442-9BD5-8D49C2E51CEF}" dt="2023-02-18T03:29:48.005" v="3517" actId="1076"/>
          <ac:spMkLst>
            <pc:docMk/>
            <pc:sldMk cId="3762855593" sldId="269"/>
            <ac:spMk id="130" creationId="{16BFAC6B-9F96-F708-0A6E-95C4F0F897D1}"/>
          </ac:spMkLst>
        </pc:spChg>
        <pc:spChg chg="add mod">
          <ac:chgData name="Brice | Kliner" userId="42714343-9261-429b-bca1-c914bdbf57b0" providerId="ADAL" clId="{978FBB7A-AAE9-2442-9BD5-8D49C2E51CEF}" dt="2023-02-18T03:30:17.225" v="3527"/>
          <ac:spMkLst>
            <pc:docMk/>
            <pc:sldMk cId="3762855593" sldId="269"/>
            <ac:spMk id="132" creationId="{4D2FEF14-C211-6DCD-0D87-296CDCD2919B}"/>
          </ac:spMkLst>
        </pc:spChg>
        <pc:spChg chg="mod">
          <ac:chgData name="Brice | Kliner" userId="42714343-9261-429b-bca1-c914bdbf57b0" providerId="ADAL" clId="{978FBB7A-AAE9-2442-9BD5-8D49C2E51CEF}" dt="2023-02-18T03:33:25.109" v="3918" actId="20577"/>
          <ac:spMkLst>
            <pc:docMk/>
            <pc:sldMk cId="3762855593" sldId="269"/>
            <ac:spMk id="159" creationId="{68FCD088-B6A1-323E-6A9D-D48E84227F0A}"/>
          </ac:spMkLst>
        </pc:spChg>
        <pc:spChg chg="mod">
          <ac:chgData name="Brice | Kliner" userId="42714343-9261-429b-bca1-c914bdbf57b0" providerId="ADAL" clId="{978FBB7A-AAE9-2442-9BD5-8D49C2E51CEF}" dt="2023-02-18T03:29:33.998" v="3514" actId="1076"/>
          <ac:spMkLst>
            <pc:docMk/>
            <pc:sldMk cId="3762855593" sldId="269"/>
            <ac:spMk id="160" creationId="{E77C9FB0-8528-09DF-7F50-1D43FFA7DAB0}"/>
          </ac:spMkLst>
        </pc:spChg>
        <pc:spChg chg="mod">
          <ac:chgData name="Brice | Kliner" userId="42714343-9261-429b-bca1-c914bdbf57b0" providerId="ADAL" clId="{978FBB7A-AAE9-2442-9BD5-8D49C2E51CEF}" dt="2023-02-18T03:29:52.622" v="3521" actId="20577"/>
          <ac:spMkLst>
            <pc:docMk/>
            <pc:sldMk cId="3762855593" sldId="269"/>
            <ac:spMk id="161" creationId="{7E31F367-6656-C116-2154-A83CE6E11761}"/>
          </ac:spMkLst>
        </pc:spChg>
        <pc:spChg chg="mod">
          <ac:chgData name="Brice | Kliner" userId="42714343-9261-429b-bca1-c914bdbf57b0" providerId="ADAL" clId="{978FBB7A-AAE9-2442-9BD5-8D49C2E51CEF}" dt="2023-02-18T03:31:24.511" v="3643" actId="20577"/>
          <ac:spMkLst>
            <pc:docMk/>
            <pc:sldMk cId="3762855593" sldId="269"/>
            <ac:spMk id="163" creationId="{CD079ABB-904A-63F6-DD0D-3BCD6F13580B}"/>
          </ac:spMkLst>
        </pc:spChg>
        <pc:grpChg chg="mod">
          <ac:chgData name="Brice | Kliner" userId="42714343-9261-429b-bca1-c914bdbf57b0" providerId="ADAL" clId="{978FBB7A-AAE9-2442-9BD5-8D49C2E51CEF}" dt="2023-02-18T03:29:38.567" v="3515" actId="1076"/>
          <ac:grpSpMkLst>
            <pc:docMk/>
            <pc:sldMk cId="3762855593" sldId="269"/>
            <ac:grpSpMk id="38" creationId="{76A05FB2-4027-1E1A-4843-C831B4D736A3}"/>
          </ac:grpSpMkLst>
        </pc:grpChg>
        <pc:grpChg chg="mod">
          <ac:chgData name="Brice | Kliner" userId="42714343-9261-429b-bca1-c914bdbf57b0" providerId="ADAL" clId="{978FBB7A-AAE9-2442-9BD5-8D49C2E51CEF}" dt="2023-02-18T03:29:33.998" v="3514" actId="1076"/>
          <ac:grpSpMkLst>
            <pc:docMk/>
            <pc:sldMk cId="3762855593" sldId="269"/>
            <ac:grpSpMk id="83" creationId="{0F014679-6759-F9DD-0D94-259918AC55D2}"/>
          </ac:grpSpMkLst>
        </pc:grpChg>
        <pc:picChg chg="mod">
          <ac:chgData name="Brice | Kliner" userId="42714343-9261-429b-bca1-c914bdbf57b0" providerId="ADAL" clId="{978FBB7A-AAE9-2442-9BD5-8D49C2E51CEF}" dt="2023-02-18T03:29:38.567" v="3515" actId="1076"/>
          <ac:picMkLst>
            <pc:docMk/>
            <pc:sldMk cId="3762855593" sldId="269"/>
            <ac:picMk id="3" creationId="{F9752037-35AF-504A-303C-816B0FCDA636}"/>
          </ac:picMkLst>
        </pc:picChg>
        <pc:picChg chg="mod">
          <ac:chgData name="Brice | Kliner" userId="42714343-9261-429b-bca1-c914bdbf57b0" providerId="ADAL" clId="{978FBB7A-AAE9-2442-9BD5-8D49C2E51CEF}" dt="2023-02-18T03:29:38.567" v="3515" actId="1076"/>
          <ac:picMkLst>
            <pc:docMk/>
            <pc:sldMk cId="3762855593" sldId="269"/>
            <ac:picMk id="17" creationId="{8362645A-7603-9D93-E90B-53E6AC17A566}"/>
          </ac:picMkLst>
        </pc:picChg>
        <pc:picChg chg="mod">
          <ac:chgData name="Brice | Kliner" userId="42714343-9261-429b-bca1-c914bdbf57b0" providerId="ADAL" clId="{978FBB7A-AAE9-2442-9BD5-8D49C2E51CEF}" dt="2023-02-18T03:29:38.567" v="3515" actId="1076"/>
          <ac:picMkLst>
            <pc:docMk/>
            <pc:sldMk cId="3762855593" sldId="269"/>
            <ac:picMk id="18" creationId="{ABDDE192-F660-E43A-70AD-97A61020FDE1}"/>
          </ac:picMkLst>
        </pc:picChg>
        <pc:picChg chg="mod">
          <ac:chgData name="Brice | Kliner" userId="42714343-9261-429b-bca1-c914bdbf57b0" providerId="ADAL" clId="{978FBB7A-AAE9-2442-9BD5-8D49C2E51CEF}" dt="2023-02-18T03:29:38.567" v="3515" actId="1076"/>
          <ac:picMkLst>
            <pc:docMk/>
            <pc:sldMk cId="3762855593" sldId="269"/>
            <ac:picMk id="19" creationId="{08D126A3-F0C4-B024-8890-988DCE6DC877}"/>
          </ac:picMkLst>
        </pc:picChg>
        <pc:picChg chg="mod">
          <ac:chgData name="Brice | Kliner" userId="42714343-9261-429b-bca1-c914bdbf57b0" providerId="ADAL" clId="{978FBB7A-AAE9-2442-9BD5-8D49C2E51CEF}" dt="2023-02-18T03:29:38.567" v="3515" actId="1076"/>
          <ac:picMkLst>
            <pc:docMk/>
            <pc:sldMk cId="3762855593" sldId="269"/>
            <ac:picMk id="32" creationId="{7E3DD349-F2C4-A346-1FB8-6B562D924AC3}"/>
          </ac:picMkLst>
        </pc:picChg>
        <pc:picChg chg="mod">
          <ac:chgData name="Brice | Kliner" userId="42714343-9261-429b-bca1-c914bdbf57b0" providerId="ADAL" clId="{978FBB7A-AAE9-2442-9BD5-8D49C2E51CEF}" dt="2023-02-18T03:29:38.567" v="3515" actId="1076"/>
          <ac:picMkLst>
            <pc:docMk/>
            <pc:sldMk cId="3762855593" sldId="269"/>
            <ac:picMk id="37" creationId="{95C488F2-85DD-D71A-6C9B-7E9F37C767CB}"/>
          </ac:picMkLst>
        </pc:picChg>
        <pc:picChg chg="mod">
          <ac:chgData name="Brice | Kliner" userId="42714343-9261-429b-bca1-c914bdbf57b0" providerId="ADAL" clId="{978FBB7A-AAE9-2442-9BD5-8D49C2E51CEF}" dt="2023-02-18T03:29:38.567" v="3515" actId="1076"/>
          <ac:picMkLst>
            <pc:docMk/>
            <pc:sldMk cId="3762855593" sldId="269"/>
            <ac:picMk id="41" creationId="{57115243-6B04-E31E-D929-34A95E5E50E2}"/>
          </ac:picMkLst>
        </pc:picChg>
        <pc:picChg chg="mod">
          <ac:chgData name="Brice | Kliner" userId="42714343-9261-429b-bca1-c914bdbf57b0" providerId="ADAL" clId="{978FBB7A-AAE9-2442-9BD5-8D49C2E51CEF}" dt="2023-02-18T03:29:38.567" v="3515" actId="1076"/>
          <ac:picMkLst>
            <pc:docMk/>
            <pc:sldMk cId="3762855593" sldId="269"/>
            <ac:picMk id="47" creationId="{7806E76A-E9A5-B677-4DEB-9F19C4F344BC}"/>
          </ac:picMkLst>
        </pc:picChg>
        <pc:picChg chg="mod">
          <ac:chgData name="Brice | Kliner" userId="42714343-9261-429b-bca1-c914bdbf57b0" providerId="ADAL" clId="{978FBB7A-AAE9-2442-9BD5-8D49C2E51CEF}" dt="2023-02-18T03:29:38.567" v="3515" actId="1076"/>
          <ac:picMkLst>
            <pc:docMk/>
            <pc:sldMk cId="3762855593" sldId="269"/>
            <ac:picMk id="50" creationId="{3EEE7A86-E2A4-A81D-7D07-F159A3C21A05}"/>
          </ac:picMkLst>
        </pc:picChg>
        <pc:picChg chg="mod">
          <ac:chgData name="Brice | Kliner" userId="42714343-9261-429b-bca1-c914bdbf57b0" providerId="ADAL" clId="{978FBB7A-AAE9-2442-9BD5-8D49C2E51CEF}" dt="2023-02-18T03:29:38.567" v="3515" actId="1076"/>
          <ac:picMkLst>
            <pc:docMk/>
            <pc:sldMk cId="3762855593" sldId="269"/>
            <ac:picMk id="51" creationId="{264B4A70-B347-2C8A-6BCC-9C97FCAF3A07}"/>
          </ac:picMkLst>
        </pc:picChg>
        <pc:picChg chg="mod">
          <ac:chgData name="Brice | Kliner" userId="42714343-9261-429b-bca1-c914bdbf57b0" providerId="ADAL" clId="{978FBB7A-AAE9-2442-9BD5-8D49C2E51CEF}" dt="2023-02-18T03:29:33.998" v="3514" actId="1076"/>
          <ac:picMkLst>
            <pc:docMk/>
            <pc:sldMk cId="3762855593" sldId="269"/>
            <ac:picMk id="68" creationId="{FEAA942C-DEB4-865E-F51E-83C43C2C9C5B}"/>
          </ac:picMkLst>
        </pc:picChg>
        <pc:picChg chg="mod">
          <ac:chgData name="Brice | Kliner" userId="42714343-9261-429b-bca1-c914bdbf57b0" providerId="ADAL" clId="{978FBB7A-AAE9-2442-9BD5-8D49C2E51CEF}" dt="2023-02-18T03:29:33.998" v="3514" actId="1076"/>
          <ac:picMkLst>
            <pc:docMk/>
            <pc:sldMk cId="3762855593" sldId="269"/>
            <ac:picMk id="70" creationId="{0DC86AC7-FAA7-F694-8087-3A88B66DF18A}"/>
          </ac:picMkLst>
        </pc:picChg>
        <pc:picChg chg="mod">
          <ac:chgData name="Brice | Kliner" userId="42714343-9261-429b-bca1-c914bdbf57b0" providerId="ADAL" clId="{978FBB7A-AAE9-2442-9BD5-8D49C2E51CEF}" dt="2023-02-18T03:29:33.998" v="3514" actId="1076"/>
          <ac:picMkLst>
            <pc:docMk/>
            <pc:sldMk cId="3762855593" sldId="269"/>
            <ac:picMk id="80" creationId="{C18BD803-5DF8-B642-DA5C-2A18F0A062BD}"/>
          </ac:picMkLst>
        </pc:picChg>
        <pc:picChg chg="mod">
          <ac:chgData name="Brice | Kliner" userId="42714343-9261-429b-bca1-c914bdbf57b0" providerId="ADAL" clId="{978FBB7A-AAE9-2442-9BD5-8D49C2E51CEF}" dt="2023-02-18T03:29:33.998" v="3514" actId="1076"/>
          <ac:picMkLst>
            <pc:docMk/>
            <pc:sldMk cId="3762855593" sldId="269"/>
            <ac:picMk id="82" creationId="{4AA17114-2EE5-8841-8192-D5ED3EC165C3}"/>
          </ac:picMkLst>
        </pc:picChg>
        <pc:picChg chg="mod">
          <ac:chgData name="Brice | Kliner" userId="42714343-9261-429b-bca1-c914bdbf57b0" providerId="ADAL" clId="{978FBB7A-AAE9-2442-9BD5-8D49C2E51CEF}" dt="2023-02-18T03:29:33.998" v="3514" actId="1076"/>
          <ac:picMkLst>
            <pc:docMk/>
            <pc:sldMk cId="3762855593" sldId="269"/>
            <ac:picMk id="86" creationId="{6618759A-E3B6-F10C-C9CB-7250CF732EE5}"/>
          </ac:picMkLst>
        </pc:picChg>
        <pc:picChg chg="mod">
          <ac:chgData name="Brice | Kliner" userId="42714343-9261-429b-bca1-c914bdbf57b0" providerId="ADAL" clId="{978FBB7A-AAE9-2442-9BD5-8D49C2E51CEF}" dt="2023-02-18T03:29:33.998" v="3514" actId="1076"/>
          <ac:picMkLst>
            <pc:docMk/>
            <pc:sldMk cId="3762855593" sldId="269"/>
            <ac:picMk id="91" creationId="{A12CD1B7-B927-197D-6176-992DF8335FD7}"/>
          </ac:picMkLst>
        </pc:picChg>
        <pc:picChg chg="mod">
          <ac:chgData name="Brice | Kliner" userId="42714343-9261-429b-bca1-c914bdbf57b0" providerId="ADAL" clId="{978FBB7A-AAE9-2442-9BD5-8D49C2E51CEF}" dt="2023-02-18T03:29:33.998" v="3514" actId="1076"/>
          <ac:picMkLst>
            <pc:docMk/>
            <pc:sldMk cId="3762855593" sldId="269"/>
            <ac:picMk id="93" creationId="{70434DC9-B483-6587-7414-E4892C7850F6}"/>
          </ac:picMkLst>
        </pc:picChg>
        <pc:picChg chg="mod">
          <ac:chgData name="Brice | Kliner" userId="42714343-9261-429b-bca1-c914bdbf57b0" providerId="ADAL" clId="{978FBB7A-AAE9-2442-9BD5-8D49C2E51CEF}" dt="2023-02-18T03:29:38.567" v="3515" actId="1076"/>
          <ac:picMkLst>
            <pc:docMk/>
            <pc:sldMk cId="3762855593" sldId="269"/>
            <ac:picMk id="99" creationId="{641DE72B-AABA-C5C5-04E8-825CB3630F80}"/>
          </ac:picMkLst>
        </pc:picChg>
        <pc:picChg chg="mod">
          <ac:chgData name="Brice | Kliner" userId="42714343-9261-429b-bca1-c914bdbf57b0" providerId="ADAL" clId="{978FBB7A-AAE9-2442-9BD5-8D49C2E51CEF}" dt="2023-02-18T03:29:38.567" v="3515" actId="1076"/>
          <ac:picMkLst>
            <pc:docMk/>
            <pc:sldMk cId="3762855593" sldId="269"/>
            <ac:picMk id="104" creationId="{885AFDC4-5FE8-8055-2E5D-D32F11800EE7}"/>
          </ac:picMkLst>
        </pc:picChg>
        <pc:picChg chg="add mod">
          <ac:chgData name="Brice | Kliner" userId="42714343-9261-429b-bca1-c914bdbf57b0" providerId="ADAL" clId="{978FBB7A-AAE9-2442-9BD5-8D49C2E51CEF}" dt="2023-02-18T03:29:48.005" v="3517" actId="1076"/>
          <ac:picMkLst>
            <pc:docMk/>
            <pc:sldMk cId="3762855593" sldId="269"/>
            <ac:picMk id="108" creationId="{15CAD19F-61D3-9748-04FA-DEE6565311EE}"/>
          </ac:picMkLst>
        </pc:picChg>
        <pc:picChg chg="mod">
          <ac:chgData name="Brice | Kliner" userId="42714343-9261-429b-bca1-c914bdbf57b0" providerId="ADAL" clId="{978FBB7A-AAE9-2442-9BD5-8D49C2E51CEF}" dt="2023-02-18T03:29:38.567" v="3515" actId="1076"/>
          <ac:picMkLst>
            <pc:docMk/>
            <pc:sldMk cId="3762855593" sldId="269"/>
            <ac:picMk id="111" creationId="{F0AC77AF-B04D-EB4C-D262-60DE97ABF0AA}"/>
          </ac:picMkLst>
        </pc:picChg>
        <pc:picChg chg="mod">
          <ac:chgData name="Brice | Kliner" userId="42714343-9261-429b-bca1-c914bdbf57b0" providerId="ADAL" clId="{978FBB7A-AAE9-2442-9BD5-8D49C2E51CEF}" dt="2023-02-18T03:29:38.567" v="3515" actId="1076"/>
          <ac:picMkLst>
            <pc:docMk/>
            <pc:sldMk cId="3762855593" sldId="269"/>
            <ac:picMk id="112" creationId="{E6906666-C222-92C0-858F-272F9FB11AAE}"/>
          </ac:picMkLst>
        </pc:picChg>
        <pc:picChg chg="add mod">
          <ac:chgData name="Brice | Kliner" userId="42714343-9261-429b-bca1-c914bdbf57b0" providerId="ADAL" clId="{978FBB7A-AAE9-2442-9BD5-8D49C2E51CEF}" dt="2023-02-18T03:29:48.005" v="3517" actId="1076"/>
          <ac:picMkLst>
            <pc:docMk/>
            <pc:sldMk cId="3762855593" sldId="269"/>
            <ac:picMk id="120" creationId="{5DB3308E-29F5-C19C-3881-7287E2C0A7E1}"/>
          </ac:picMkLst>
        </pc:picChg>
        <pc:picChg chg="add del mod">
          <ac:chgData name="Brice | Kliner" userId="42714343-9261-429b-bca1-c914bdbf57b0" providerId="ADAL" clId="{978FBB7A-AAE9-2442-9BD5-8D49C2E51CEF}" dt="2023-02-18T03:29:55.867" v="3522" actId="478"/>
          <ac:picMkLst>
            <pc:docMk/>
            <pc:sldMk cId="3762855593" sldId="269"/>
            <ac:picMk id="124" creationId="{21ED187A-40EC-86C8-3E52-27BA348BEE25}"/>
          </ac:picMkLst>
        </pc:picChg>
        <pc:picChg chg="add mod">
          <ac:chgData name="Brice | Kliner" userId="42714343-9261-429b-bca1-c914bdbf57b0" providerId="ADAL" clId="{978FBB7A-AAE9-2442-9BD5-8D49C2E51CEF}" dt="2023-02-18T03:29:48.005" v="3517" actId="1076"/>
          <ac:picMkLst>
            <pc:docMk/>
            <pc:sldMk cId="3762855593" sldId="269"/>
            <ac:picMk id="125" creationId="{DD05A3AE-AA0B-0D5F-6D13-79A29CB62AC5}"/>
          </ac:picMkLst>
        </pc:picChg>
        <pc:picChg chg="add mod">
          <ac:chgData name="Brice | Kliner" userId="42714343-9261-429b-bca1-c914bdbf57b0" providerId="ADAL" clId="{978FBB7A-AAE9-2442-9BD5-8D49C2E51CEF}" dt="2023-02-18T03:30:06.302" v="3524" actId="1076"/>
          <ac:picMkLst>
            <pc:docMk/>
            <pc:sldMk cId="3762855593" sldId="269"/>
            <ac:picMk id="131" creationId="{26E7881A-C702-2647-3B41-B94A4D9A9249}"/>
          </ac:picMkLst>
        </pc:picChg>
        <pc:cxnChg chg="mod">
          <ac:chgData name="Brice | Kliner" userId="42714343-9261-429b-bca1-c914bdbf57b0" providerId="ADAL" clId="{978FBB7A-AAE9-2442-9BD5-8D49C2E51CEF}" dt="2023-02-18T03:29:38.567" v="3515" actId="1076"/>
          <ac:cxnSpMkLst>
            <pc:docMk/>
            <pc:sldMk cId="3762855593" sldId="269"/>
            <ac:cxnSpMk id="9" creationId="{CDB9CE76-F021-C3A8-34AC-FE4A9199F134}"/>
          </ac:cxnSpMkLst>
        </pc:cxnChg>
        <pc:cxnChg chg="mod">
          <ac:chgData name="Brice | Kliner" userId="42714343-9261-429b-bca1-c914bdbf57b0" providerId="ADAL" clId="{978FBB7A-AAE9-2442-9BD5-8D49C2E51CEF}" dt="2023-02-18T03:29:38.567" v="3515" actId="1076"/>
          <ac:cxnSpMkLst>
            <pc:docMk/>
            <pc:sldMk cId="3762855593" sldId="269"/>
            <ac:cxnSpMk id="28" creationId="{F20D4A2A-C96F-3A7A-106B-A2227B122536}"/>
          </ac:cxnSpMkLst>
        </pc:cxnChg>
        <pc:cxnChg chg="mod">
          <ac:chgData name="Brice | Kliner" userId="42714343-9261-429b-bca1-c914bdbf57b0" providerId="ADAL" clId="{978FBB7A-AAE9-2442-9BD5-8D49C2E51CEF}" dt="2023-02-18T03:29:38.567" v="3515" actId="1076"/>
          <ac:cxnSpMkLst>
            <pc:docMk/>
            <pc:sldMk cId="3762855593" sldId="269"/>
            <ac:cxnSpMk id="33" creationId="{A703FAE0-A651-C068-203D-4BCF1BC96A27}"/>
          </ac:cxnSpMkLst>
        </pc:cxnChg>
        <pc:cxnChg chg="mod">
          <ac:chgData name="Brice | Kliner" userId="42714343-9261-429b-bca1-c914bdbf57b0" providerId="ADAL" clId="{978FBB7A-AAE9-2442-9BD5-8D49C2E51CEF}" dt="2023-02-18T03:29:33.998" v="3514" actId="1076"/>
          <ac:cxnSpMkLst>
            <pc:docMk/>
            <pc:sldMk cId="3762855593" sldId="269"/>
            <ac:cxnSpMk id="60" creationId="{D0A3DF6E-4946-C497-FAFE-1BF2A00B796A}"/>
          </ac:cxnSpMkLst>
        </pc:cxnChg>
        <pc:cxnChg chg="mod">
          <ac:chgData name="Brice | Kliner" userId="42714343-9261-429b-bca1-c914bdbf57b0" providerId="ADAL" clId="{978FBB7A-AAE9-2442-9BD5-8D49C2E51CEF}" dt="2023-02-18T03:29:33.998" v="3514" actId="1076"/>
          <ac:cxnSpMkLst>
            <pc:docMk/>
            <pc:sldMk cId="3762855593" sldId="269"/>
            <ac:cxnSpMk id="79" creationId="{B6EB281C-CF72-E0D4-7EB4-734A32F457D2}"/>
          </ac:cxnSpMkLst>
        </pc:cxnChg>
        <pc:cxnChg chg="mod">
          <ac:chgData name="Brice | Kliner" userId="42714343-9261-429b-bca1-c914bdbf57b0" providerId="ADAL" clId="{978FBB7A-AAE9-2442-9BD5-8D49C2E51CEF}" dt="2023-02-18T03:29:38.567" v="3515" actId="1076"/>
          <ac:cxnSpMkLst>
            <pc:docMk/>
            <pc:sldMk cId="3762855593" sldId="269"/>
            <ac:cxnSpMk id="105" creationId="{C654370F-F6EB-5CE2-5853-AECEC00858B4}"/>
          </ac:cxnSpMkLst>
        </pc:cxnChg>
        <pc:cxnChg chg="mod">
          <ac:chgData name="Brice | Kliner" userId="42714343-9261-429b-bca1-c914bdbf57b0" providerId="ADAL" clId="{978FBB7A-AAE9-2442-9BD5-8D49C2E51CEF}" dt="2023-02-18T03:29:38.567" v="3515" actId="1076"/>
          <ac:cxnSpMkLst>
            <pc:docMk/>
            <pc:sldMk cId="3762855593" sldId="269"/>
            <ac:cxnSpMk id="109" creationId="{F2B8BAC4-BA4B-28C2-AEC5-E988D2EC7443}"/>
          </ac:cxnSpMkLst>
        </pc:cxnChg>
        <pc:cxnChg chg="add mod">
          <ac:chgData name="Brice | Kliner" userId="42714343-9261-429b-bca1-c914bdbf57b0" providerId="ADAL" clId="{978FBB7A-AAE9-2442-9BD5-8D49C2E51CEF}" dt="2023-02-18T03:29:48.005" v="3517" actId="1076"/>
          <ac:cxnSpMkLst>
            <pc:docMk/>
            <pc:sldMk cId="3762855593" sldId="269"/>
            <ac:cxnSpMk id="121" creationId="{3154CBE2-EE94-730D-E059-B6A977D3CF87}"/>
          </ac:cxnSpMkLst>
        </pc:cxnChg>
        <pc:cxnChg chg="add mod">
          <ac:chgData name="Brice | Kliner" userId="42714343-9261-429b-bca1-c914bdbf57b0" providerId="ADAL" clId="{978FBB7A-AAE9-2442-9BD5-8D49C2E51CEF}" dt="2023-02-18T03:29:48.005" v="3517" actId="1076"/>
          <ac:cxnSpMkLst>
            <pc:docMk/>
            <pc:sldMk cId="3762855593" sldId="269"/>
            <ac:cxnSpMk id="123" creationId="{7765D592-6182-5239-17BB-09C55521A981}"/>
          </ac:cxnSpMkLst>
        </pc:cxnChg>
      </pc:sldChg>
      <pc:sldChg chg="addSp delSp modSp mod">
        <pc:chgData name="Brice | Kliner" userId="42714343-9261-429b-bca1-c914bdbf57b0" providerId="ADAL" clId="{978FBB7A-AAE9-2442-9BD5-8D49C2E51CEF}" dt="2023-02-18T01:49:45.265" v="608" actId="20577"/>
        <pc:sldMkLst>
          <pc:docMk/>
          <pc:sldMk cId="843697087" sldId="270"/>
        </pc:sldMkLst>
        <pc:spChg chg="add mod">
          <ac:chgData name="Brice | Kliner" userId="42714343-9261-429b-bca1-c914bdbf57b0" providerId="ADAL" clId="{978FBB7A-AAE9-2442-9BD5-8D49C2E51CEF}" dt="2023-02-18T01:41:24.338" v="468" actId="20577"/>
          <ac:spMkLst>
            <pc:docMk/>
            <pc:sldMk cId="843697087" sldId="270"/>
            <ac:spMk id="7" creationId="{7B69A928-1CCA-C6BB-9541-6CD327CCC04B}"/>
          </ac:spMkLst>
        </pc:spChg>
        <pc:spChg chg="add mod">
          <ac:chgData name="Brice | Kliner" userId="42714343-9261-429b-bca1-c914bdbf57b0" providerId="ADAL" clId="{978FBB7A-AAE9-2442-9BD5-8D49C2E51CEF}" dt="2023-02-18T01:42:31.511" v="555" actId="20577"/>
          <ac:spMkLst>
            <pc:docMk/>
            <pc:sldMk cId="843697087" sldId="270"/>
            <ac:spMk id="9" creationId="{AAD52FAA-DFB1-6684-7F0D-D1F43CB7609E}"/>
          </ac:spMkLst>
        </pc:spChg>
        <pc:spChg chg="mod">
          <ac:chgData name="Brice | Kliner" userId="42714343-9261-429b-bca1-c914bdbf57b0" providerId="ADAL" clId="{978FBB7A-AAE9-2442-9BD5-8D49C2E51CEF}" dt="2023-02-18T01:49:45.265" v="608" actId="20577"/>
          <ac:spMkLst>
            <pc:docMk/>
            <pc:sldMk cId="843697087" sldId="270"/>
            <ac:spMk id="89" creationId="{362D04AE-3FB7-78D3-B566-6BB8B24B1E9C}"/>
          </ac:spMkLst>
        </pc:spChg>
        <pc:spChg chg="del">
          <ac:chgData name="Brice | Kliner" userId="42714343-9261-429b-bca1-c914bdbf57b0" providerId="ADAL" clId="{978FBB7A-AAE9-2442-9BD5-8D49C2E51CEF}" dt="2023-02-18T01:39:47.647" v="349" actId="478"/>
          <ac:spMkLst>
            <pc:docMk/>
            <pc:sldMk cId="843697087" sldId="270"/>
            <ac:spMk id="128" creationId="{5E98DC94-93E1-1A16-F0B2-EB5582D1D6EF}"/>
          </ac:spMkLst>
        </pc:spChg>
        <pc:cxnChg chg="add mod">
          <ac:chgData name="Brice | Kliner" userId="42714343-9261-429b-bca1-c914bdbf57b0" providerId="ADAL" clId="{978FBB7A-AAE9-2442-9BD5-8D49C2E51CEF}" dt="2023-02-18T01:41:35.305" v="469" actId="14100"/>
          <ac:cxnSpMkLst>
            <pc:docMk/>
            <pc:sldMk cId="843697087" sldId="270"/>
            <ac:cxnSpMk id="6" creationId="{C4FA6C18-8390-1DE5-DE07-498C19745F0B}"/>
          </ac:cxnSpMkLst>
        </pc:cxnChg>
        <pc:cxnChg chg="add mod">
          <ac:chgData name="Brice | Kliner" userId="42714343-9261-429b-bca1-c914bdbf57b0" providerId="ADAL" clId="{978FBB7A-AAE9-2442-9BD5-8D49C2E51CEF}" dt="2023-02-18T01:42:44.404" v="558" actId="14100"/>
          <ac:cxnSpMkLst>
            <pc:docMk/>
            <pc:sldMk cId="843697087" sldId="270"/>
            <ac:cxnSpMk id="10" creationId="{86500391-4A6D-7FB3-F804-56575D6EEE39}"/>
          </ac:cxnSpMkLst>
        </pc:cxnChg>
      </pc:sldChg>
      <pc:sldChg chg="modSp mod">
        <pc:chgData name="Brice | Kliner" userId="42714343-9261-429b-bca1-c914bdbf57b0" providerId="ADAL" clId="{978FBB7A-AAE9-2442-9BD5-8D49C2E51CEF}" dt="2023-02-18T01:30:38.912" v="127" actId="20577"/>
        <pc:sldMkLst>
          <pc:docMk/>
          <pc:sldMk cId="802743557" sldId="271"/>
        </pc:sldMkLst>
        <pc:spChg chg="mod">
          <ac:chgData name="Brice | Kliner" userId="42714343-9261-429b-bca1-c914bdbf57b0" providerId="ADAL" clId="{978FBB7A-AAE9-2442-9BD5-8D49C2E51CEF}" dt="2023-02-18T01:28:11.789" v="10" actId="20577"/>
          <ac:spMkLst>
            <pc:docMk/>
            <pc:sldMk cId="802743557" sldId="271"/>
            <ac:spMk id="53" creationId="{2B5325D1-3FD3-84FE-A28E-0AF05A3C5DC7}"/>
          </ac:spMkLst>
        </pc:spChg>
        <pc:spChg chg="mod">
          <ac:chgData name="Brice | Kliner" userId="42714343-9261-429b-bca1-c914bdbf57b0" providerId="ADAL" clId="{978FBB7A-AAE9-2442-9BD5-8D49C2E51CEF}" dt="2023-02-18T01:30:38.912" v="127" actId="20577"/>
          <ac:spMkLst>
            <pc:docMk/>
            <pc:sldMk cId="802743557" sldId="271"/>
            <ac:spMk id="54" creationId="{496080CC-C7AE-17E4-D69A-4FEEEF170C62}"/>
          </ac:spMkLst>
        </pc:spChg>
      </pc:sldChg>
      <pc:sldChg chg="addSp delSp modSp mod">
        <pc:chgData name="Brice | Kliner" userId="42714343-9261-429b-bca1-c914bdbf57b0" providerId="ADAL" clId="{978FBB7A-AAE9-2442-9BD5-8D49C2E51CEF}" dt="2023-02-18T03:35:06.900" v="3995" actId="20577"/>
        <pc:sldMkLst>
          <pc:docMk/>
          <pc:sldMk cId="1779944759" sldId="273"/>
        </pc:sldMkLst>
        <pc:spChg chg="mod">
          <ac:chgData name="Brice | Kliner" userId="42714343-9261-429b-bca1-c914bdbf57b0" providerId="ADAL" clId="{978FBB7A-AAE9-2442-9BD5-8D49C2E51CEF}" dt="2023-02-18T03:18:37.150" v="2957" actId="20577"/>
          <ac:spMkLst>
            <pc:docMk/>
            <pc:sldMk cId="1779944759" sldId="273"/>
            <ac:spMk id="2" creationId="{A6803669-8ADB-ABE2-F340-7B18B64CEC7D}"/>
          </ac:spMkLst>
        </pc:spChg>
        <pc:spChg chg="mod">
          <ac:chgData name="Brice | Kliner" userId="42714343-9261-429b-bca1-c914bdbf57b0" providerId="ADAL" clId="{978FBB7A-AAE9-2442-9BD5-8D49C2E51CEF}" dt="2023-02-18T03:18:47.617" v="2961" actId="20577"/>
          <ac:spMkLst>
            <pc:docMk/>
            <pc:sldMk cId="1779944759" sldId="273"/>
            <ac:spMk id="4" creationId="{515F5661-5D90-4BBB-0739-EDAB9D32A709}"/>
          </ac:spMkLst>
        </pc:spChg>
        <pc:spChg chg="mod">
          <ac:chgData name="Brice | Kliner" userId="42714343-9261-429b-bca1-c914bdbf57b0" providerId="ADAL" clId="{978FBB7A-AAE9-2442-9BD5-8D49C2E51CEF}" dt="2023-02-18T03:18:52.058" v="2965" actId="20577"/>
          <ac:spMkLst>
            <pc:docMk/>
            <pc:sldMk cId="1779944759" sldId="273"/>
            <ac:spMk id="7" creationId="{A339167F-6AE0-66D3-B482-095BDCA88983}"/>
          </ac:spMkLst>
        </pc:spChg>
        <pc:spChg chg="mod">
          <ac:chgData name="Brice | Kliner" userId="42714343-9261-429b-bca1-c914bdbf57b0" providerId="ADAL" clId="{978FBB7A-AAE9-2442-9BD5-8D49C2E51CEF}" dt="2023-02-18T03:28:18.965" v="3503" actId="313"/>
          <ac:spMkLst>
            <pc:docMk/>
            <pc:sldMk cId="1779944759" sldId="273"/>
            <ac:spMk id="9" creationId="{32F2C910-E922-5692-6C3D-BEF5E74F72A2}"/>
          </ac:spMkLst>
        </pc:spChg>
        <pc:spChg chg="mod">
          <ac:chgData name="Brice | Kliner" userId="42714343-9261-429b-bca1-c914bdbf57b0" providerId="ADAL" clId="{978FBB7A-AAE9-2442-9BD5-8D49C2E51CEF}" dt="2023-02-18T03:18:40.177" v="2959" actId="20577"/>
          <ac:spMkLst>
            <pc:docMk/>
            <pc:sldMk cId="1779944759" sldId="273"/>
            <ac:spMk id="61" creationId="{E76E6836-61ED-15CE-FB95-7B3FB3978468}"/>
          </ac:spMkLst>
        </pc:spChg>
        <pc:spChg chg="add del mod">
          <ac:chgData name="Brice | Kliner" userId="42714343-9261-429b-bca1-c914bdbf57b0" providerId="ADAL" clId="{978FBB7A-AAE9-2442-9BD5-8D49C2E51CEF}" dt="2023-02-18T03:23:53.802" v="3097" actId="478"/>
          <ac:spMkLst>
            <pc:docMk/>
            <pc:sldMk cId="1779944759" sldId="273"/>
            <ac:spMk id="79" creationId="{BE099EC7-AF3D-0468-DF20-A99197C2DA45}"/>
          </ac:spMkLst>
        </pc:spChg>
        <pc:spChg chg="mod">
          <ac:chgData name="Brice | Kliner" userId="42714343-9261-429b-bca1-c914bdbf57b0" providerId="ADAL" clId="{978FBB7A-AAE9-2442-9BD5-8D49C2E51CEF}" dt="2023-02-18T03:18:56.859" v="2969" actId="20577"/>
          <ac:spMkLst>
            <pc:docMk/>
            <pc:sldMk cId="1779944759" sldId="273"/>
            <ac:spMk id="93" creationId="{255F5330-995B-BF93-988F-F603E6EFF432}"/>
          </ac:spMkLst>
        </pc:spChg>
        <pc:spChg chg="add del mod">
          <ac:chgData name="Brice | Kliner" userId="42714343-9261-429b-bca1-c914bdbf57b0" providerId="ADAL" clId="{978FBB7A-AAE9-2442-9BD5-8D49C2E51CEF}" dt="2023-02-18T03:23:58.721" v="3099" actId="478"/>
          <ac:spMkLst>
            <pc:docMk/>
            <pc:sldMk cId="1779944759" sldId="273"/>
            <ac:spMk id="94" creationId="{845A164E-B7D4-68C9-FA23-32DFA6259D3D}"/>
          </ac:spMkLst>
        </pc:spChg>
        <pc:spChg chg="add mod">
          <ac:chgData name="Brice | Kliner" userId="42714343-9261-429b-bca1-c914bdbf57b0" providerId="ADAL" clId="{978FBB7A-AAE9-2442-9BD5-8D49C2E51CEF}" dt="2023-02-18T03:24:56.446" v="3123" actId="1036"/>
          <ac:spMkLst>
            <pc:docMk/>
            <pc:sldMk cId="1779944759" sldId="273"/>
            <ac:spMk id="95" creationId="{61F25843-CC29-B1FD-C34F-971E23BC83CA}"/>
          </ac:spMkLst>
        </pc:spChg>
        <pc:spChg chg="add del mod">
          <ac:chgData name="Brice | Kliner" userId="42714343-9261-429b-bca1-c914bdbf57b0" providerId="ADAL" clId="{978FBB7A-AAE9-2442-9BD5-8D49C2E51CEF}" dt="2023-02-18T03:23:53.802" v="3097" actId="478"/>
          <ac:spMkLst>
            <pc:docMk/>
            <pc:sldMk cId="1779944759" sldId="273"/>
            <ac:spMk id="97" creationId="{1CA4E5E3-50CB-1EDB-5630-2887DA961C40}"/>
          </ac:spMkLst>
        </pc:spChg>
        <pc:spChg chg="add del mod">
          <ac:chgData name="Brice | Kliner" userId="42714343-9261-429b-bca1-c914bdbf57b0" providerId="ADAL" clId="{978FBB7A-AAE9-2442-9BD5-8D49C2E51CEF}" dt="2023-02-18T03:23:56.500" v="3098" actId="478"/>
          <ac:spMkLst>
            <pc:docMk/>
            <pc:sldMk cId="1779944759" sldId="273"/>
            <ac:spMk id="98" creationId="{25FE8640-5962-5106-2E8E-E992F35F5E68}"/>
          </ac:spMkLst>
        </pc:spChg>
        <pc:spChg chg="mod">
          <ac:chgData name="Brice | Kliner" userId="42714343-9261-429b-bca1-c914bdbf57b0" providerId="ADAL" clId="{978FBB7A-AAE9-2442-9BD5-8D49C2E51CEF}" dt="2023-02-18T03:35:06.900" v="3995" actId="20577"/>
          <ac:spMkLst>
            <pc:docMk/>
            <pc:sldMk cId="1779944759" sldId="273"/>
            <ac:spMk id="226" creationId="{ED0D036A-D5DB-3456-F10F-B80E06E3D4DC}"/>
          </ac:spMkLst>
        </pc:spChg>
        <pc:spChg chg="mod">
          <ac:chgData name="Brice | Kliner" userId="42714343-9261-429b-bca1-c914bdbf57b0" providerId="ADAL" clId="{978FBB7A-AAE9-2442-9BD5-8D49C2E51CEF}" dt="2023-02-18T03:34:59.909" v="3978" actId="20577"/>
          <ac:spMkLst>
            <pc:docMk/>
            <pc:sldMk cId="1779944759" sldId="273"/>
            <ac:spMk id="233" creationId="{6F9E2C0C-9110-515E-5CE0-2E683E0927AF}"/>
          </ac:spMkLst>
        </pc:spChg>
        <pc:spChg chg="add mod">
          <ac:chgData name="Brice | Kliner" userId="42714343-9261-429b-bca1-c914bdbf57b0" providerId="ADAL" clId="{978FBB7A-AAE9-2442-9BD5-8D49C2E51CEF}" dt="2023-02-18T03:24:56.446" v="3123" actId="1036"/>
          <ac:spMkLst>
            <pc:docMk/>
            <pc:sldMk cId="1779944759" sldId="273"/>
            <ac:spMk id="477" creationId="{EE08B07F-2B0F-C52F-8BE2-FB50BD07079C}"/>
          </ac:spMkLst>
        </pc:spChg>
        <pc:spChg chg="add del mod">
          <ac:chgData name="Brice | Kliner" userId="42714343-9261-429b-bca1-c914bdbf57b0" providerId="ADAL" clId="{978FBB7A-AAE9-2442-9BD5-8D49C2E51CEF}" dt="2023-02-18T03:25:09.281" v="3164" actId="20577"/>
          <ac:spMkLst>
            <pc:docMk/>
            <pc:sldMk cId="1779944759" sldId="273"/>
            <ac:spMk id="478" creationId="{FDDFF681-82A6-4771-9E6B-EB0816B3FCEB}"/>
          </ac:spMkLst>
        </pc:spChg>
        <pc:spChg chg="add del">
          <ac:chgData name="Brice | Kliner" userId="42714343-9261-429b-bca1-c914bdbf57b0" providerId="ADAL" clId="{978FBB7A-AAE9-2442-9BD5-8D49C2E51CEF}" dt="2023-02-18T03:22:35.920" v="3078" actId="478"/>
          <ac:spMkLst>
            <pc:docMk/>
            <pc:sldMk cId="1779944759" sldId="273"/>
            <ac:spMk id="479" creationId="{370A30B2-D262-08BB-FF13-352E7ACFFFD3}"/>
          </ac:spMkLst>
        </pc:spChg>
        <pc:spChg chg="del mod">
          <ac:chgData name="Brice | Kliner" userId="42714343-9261-429b-bca1-c914bdbf57b0" providerId="ADAL" clId="{978FBB7A-AAE9-2442-9BD5-8D49C2E51CEF}" dt="2023-02-18T03:24:38.501" v="3107" actId="478"/>
          <ac:spMkLst>
            <pc:docMk/>
            <pc:sldMk cId="1779944759" sldId="273"/>
            <ac:spMk id="481" creationId="{4183B923-39F1-B58F-5A73-1E109F82B846}"/>
          </ac:spMkLst>
        </pc:spChg>
        <pc:spChg chg="del mod">
          <ac:chgData name="Brice | Kliner" userId="42714343-9261-429b-bca1-c914bdbf57b0" providerId="ADAL" clId="{978FBB7A-AAE9-2442-9BD5-8D49C2E51CEF}" dt="2023-02-18T03:24:40.167" v="3108" actId="478"/>
          <ac:spMkLst>
            <pc:docMk/>
            <pc:sldMk cId="1779944759" sldId="273"/>
            <ac:spMk id="482" creationId="{696D0EAD-77D9-3863-D375-225E366CC2F9}"/>
          </ac:spMkLst>
        </pc:spChg>
        <pc:spChg chg="del mod">
          <ac:chgData name="Brice | Kliner" userId="42714343-9261-429b-bca1-c914bdbf57b0" providerId="ADAL" clId="{978FBB7A-AAE9-2442-9BD5-8D49C2E51CEF}" dt="2023-02-18T03:24:50.733" v="3109" actId="478"/>
          <ac:spMkLst>
            <pc:docMk/>
            <pc:sldMk cId="1779944759" sldId="273"/>
            <ac:spMk id="484" creationId="{0737BD20-AB72-52B6-0472-98C760C5B248}"/>
          </ac:spMkLst>
        </pc:spChg>
        <pc:picChg chg="add del mod">
          <ac:chgData name="Brice | Kliner" userId="42714343-9261-429b-bca1-c914bdbf57b0" providerId="ADAL" clId="{978FBB7A-AAE9-2442-9BD5-8D49C2E51CEF}" dt="2023-02-18T03:23:53.802" v="3097" actId="478"/>
          <ac:picMkLst>
            <pc:docMk/>
            <pc:sldMk cId="1779944759" sldId="273"/>
            <ac:picMk id="96" creationId="{FA101A06-C2DE-5443-82A9-B965B3988BA8}"/>
          </ac:picMkLst>
        </pc:picChg>
        <pc:picChg chg="add mod">
          <ac:chgData name="Brice | Kliner" userId="42714343-9261-429b-bca1-c914bdbf57b0" providerId="ADAL" clId="{978FBB7A-AAE9-2442-9BD5-8D49C2E51CEF}" dt="2023-02-18T03:24:56.446" v="3123" actId="1036"/>
          <ac:picMkLst>
            <pc:docMk/>
            <pc:sldMk cId="1779944759" sldId="273"/>
            <ac:picMk id="480" creationId="{118AB0C7-9757-3279-20C3-D158DAE97404}"/>
          </ac:picMkLst>
        </pc:picChg>
        <pc:picChg chg="add mod">
          <ac:chgData name="Brice | Kliner" userId="42714343-9261-429b-bca1-c914bdbf57b0" providerId="ADAL" clId="{978FBB7A-AAE9-2442-9BD5-8D49C2E51CEF}" dt="2023-02-18T03:24:56.446" v="3123" actId="1036"/>
          <ac:picMkLst>
            <pc:docMk/>
            <pc:sldMk cId="1779944759" sldId="273"/>
            <ac:picMk id="483" creationId="{D2823FF7-6E59-B438-8C59-02C24522224C}"/>
          </ac:picMkLst>
        </pc:picChg>
        <pc:picChg chg="add del mod">
          <ac:chgData name="Brice | Kliner" userId="42714343-9261-429b-bca1-c914bdbf57b0" providerId="ADAL" clId="{978FBB7A-AAE9-2442-9BD5-8D49C2E51CEF}" dt="2023-02-18T03:23:53.802" v="3097" actId="478"/>
          <ac:picMkLst>
            <pc:docMk/>
            <pc:sldMk cId="1779944759" sldId="273"/>
            <ac:picMk id="502" creationId="{7A6CACE4-188F-01D5-A1A3-3E00DC7AE914}"/>
          </ac:picMkLst>
        </pc:picChg>
        <pc:cxnChg chg="add mod">
          <ac:chgData name="Brice | Kliner" userId="42714343-9261-429b-bca1-c914bdbf57b0" providerId="ADAL" clId="{978FBB7A-AAE9-2442-9BD5-8D49C2E51CEF}" dt="2023-02-18T03:24:56.446" v="3123" actId="1036"/>
          <ac:cxnSpMkLst>
            <pc:docMk/>
            <pc:sldMk cId="1779944759" sldId="273"/>
            <ac:cxnSpMk id="470" creationId="{E82514D4-530A-0D9F-7719-444E6A05AF90}"/>
          </ac:cxnSpMkLst>
        </pc:cxnChg>
      </pc:sldChg>
      <pc:sldChg chg="modSp mod">
        <pc:chgData name="Brice | Kliner" userId="42714343-9261-429b-bca1-c914bdbf57b0" providerId="ADAL" clId="{978FBB7A-AAE9-2442-9BD5-8D49C2E51CEF}" dt="2023-02-18T03:45:38.923" v="4323" actId="6549"/>
        <pc:sldMkLst>
          <pc:docMk/>
          <pc:sldMk cId="4037565928" sldId="274"/>
        </pc:sldMkLst>
        <pc:spChg chg="mod">
          <ac:chgData name="Brice | Kliner" userId="42714343-9261-429b-bca1-c914bdbf57b0" providerId="ADAL" clId="{978FBB7A-AAE9-2442-9BD5-8D49C2E51CEF}" dt="2023-02-18T03:39:53.096" v="4026" actId="20577"/>
          <ac:spMkLst>
            <pc:docMk/>
            <pc:sldMk cId="4037565928" sldId="274"/>
            <ac:spMk id="16" creationId="{69D0E9B3-3CFD-18E4-ABEE-310B1972EA80}"/>
          </ac:spMkLst>
        </pc:spChg>
        <pc:spChg chg="mod">
          <ac:chgData name="Brice | Kliner" userId="42714343-9261-429b-bca1-c914bdbf57b0" providerId="ADAL" clId="{978FBB7A-AAE9-2442-9BD5-8D49C2E51CEF}" dt="2023-02-18T03:39:57.688" v="4030" actId="20577"/>
          <ac:spMkLst>
            <pc:docMk/>
            <pc:sldMk cId="4037565928" sldId="274"/>
            <ac:spMk id="31" creationId="{EAC70613-03B3-93DB-602F-6FF3DB188E59}"/>
          </ac:spMkLst>
        </pc:spChg>
        <pc:spChg chg="mod">
          <ac:chgData name="Brice | Kliner" userId="42714343-9261-429b-bca1-c914bdbf57b0" providerId="ADAL" clId="{978FBB7A-AAE9-2442-9BD5-8D49C2E51CEF}" dt="2023-02-18T03:39:43.437" v="4022" actId="20577"/>
          <ac:spMkLst>
            <pc:docMk/>
            <pc:sldMk cId="4037565928" sldId="274"/>
            <ac:spMk id="50" creationId="{FFA25FE2-98D3-48E4-79EA-A85B4AAEA9D8}"/>
          </ac:spMkLst>
        </pc:spChg>
        <pc:spChg chg="mod">
          <ac:chgData name="Brice | Kliner" userId="42714343-9261-429b-bca1-c914bdbf57b0" providerId="ADAL" clId="{978FBB7A-AAE9-2442-9BD5-8D49C2E51CEF}" dt="2023-02-18T03:40:02.278" v="4034" actId="20577"/>
          <ac:spMkLst>
            <pc:docMk/>
            <pc:sldMk cId="4037565928" sldId="274"/>
            <ac:spMk id="102" creationId="{C0662C15-6BB0-EE10-54E4-1D58F817D733}"/>
          </ac:spMkLst>
        </pc:spChg>
        <pc:spChg chg="mod">
          <ac:chgData name="Brice | Kliner" userId="42714343-9261-429b-bca1-c914bdbf57b0" providerId="ADAL" clId="{978FBB7A-AAE9-2442-9BD5-8D49C2E51CEF}" dt="2023-02-18T03:45:38.923" v="4323" actId="6549"/>
          <ac:spMkLst>
            <pc:docMk/>
            <pc:sldMk cId="4037565928" sldId="274"/>
            <ac:spMk id="121" creationId="{8FACA7C9-9E62-7CEA-1244-BFE5FF175925}"/>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80C307-9C0D-3445-98FA-3244CEE81BAC}" type="datetimeFigureOut">
              <a:rPr lang="fr-FR" smtClean="0"/>
              <a:t>17/02/2023</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E53B4B-EA9C-8846-9A13-A82C8470BDC1}" type="slidenum">
              <a:rPr lang="fr-FR" smtClean="0"/>
              <a:t>‹N°›</a:t>
            </a:fld>
            <a:endParaRPr lang="fr-FR"/>
          </a:p>
        </p:txBody>
      </p:sp>
    </p:spTree>
    <p:extLst>
      <p:ext uri="{BB962C8B-B14F-4D97-AF65-F5344CB8AC3E}">
        <p14:creationId xmlns:p14="http://schemas.microsoft.com/office/powerpoint/2010/main" val="15898560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strike="sngStrike" dirty="0">
                <a:cs typeface="Calibri"/>
              </a:rPr>
              <a:t>Que </a:t>
            </a:r>
            <a:r>
              <a:rPr lang="en-US" strike="sngStrike" dirty="0" err="1">
                <a:cs typeface="Calibri"/>
              </a:rPr>
              <a:t>signifie</a:t>
            </a:r>
            <a:r>
              <a:rPr lang="en-US" strike="sngStrike" dirty="0">
                <a:cs typeface="Calibri"/>
              </a:rPr>
              <a:t> </a:t>
            </a:r>
            <a:r>
              <a:rPr lang="en-US" strike="sngStrike" dirty="0" err="1">
                <a:cs typeface="Calibri"/>
              </a:rPr>
              <a:t>l'icône</a:t>
            </a:r>
            <a:r>
              <a:rPr lang="en-US" strike="sngStrike" dirty="0">
                <a:cs typeface="Calibri"/>
              </a:rPr>
              <a:t> </a:t>
            </a:r>
            <a:r>
              <a:rPr lang="en-US" strike="sngStrike" dirty="0" err="1">
                <a:cs typeface="Calibri"/>
              </a:rPr>
              <a:t>horloge</a:t>
            </a:r>
            <a:r>
              <a:rPr lang="en-US" strike="sngStrike" dirty="0">
                <a:cs typeface="Calibri"/>
              </a:rPr>
              <a:t> rouge?</a:t>
            </a:r>
          </a:p>
          <a:p>
            <a:endParaRPr lang="en-US" dirty="0">
              <a:cs typeface="Calibri"/>
            </a:endParaRPr>
          </a:p>
          <a:p>
            <a:r>
              <a:rPr lang="en-US" dirty="0">
                <a:cs typeface="Calibri"/>
              </a:rPr>
              <a:t>Est-il possible de </a:t>
            </a:r>
            <a:r>
              <a:rPr lang="en-US" dirty="0" err="1">
                <a:cs typeface="Calibri"/>
              </a:rPr>
              <a:t>barrer</a:t>
            </a:r>
            <a:r>
              <a:rPr lang="en-US" dirty="0">
                <a:cs typeface="Calibri"/>
              </a:rPr>
              <a:t> les </a:t>
            </a:r>
            <a:r>
              <a:rPr lang="en-US" dirty="0" err="1">
                <a:cs typeface="Calibri"/>
              </a:rPr>
              <a:t>jours</a:t>
            </a:r>
            <a:r>
              <a:rPr lang="en-US" dirty="0">
                <a:cs typeface="Calibri"/>
              </a:rPr>
              <a:t> </a:t>
            </a:r>
            <a:r>
              <a:rPr lang="en-US" dirty="0" err="1">
                <a:cs typeface="Calibri"/>
              </a:rPr>
              <a:t>d'indisponibilité</a:t>
            </a:r>
            <a:r>
              <a:rPr lang="en-US" dirty="0">
                <a:cs typeface="Calibri"/>
              </a:rPr>
              <a:t> dans le </a:t>
            </a:r>
            <a:r>
              <a:rPr lang="en-US" dirty="0" err="1">
                <a:cs typeface="Calibri"/>
              </a:rPr>
              <a:t>calendrier</a:t>
            </a:r>
            <a:r>
              <a:rPr lang="en-US" dirty="0">
                <a:cs typeface="Calibri"/>
              </a:rPr>
              <a:t> ?</a:t>
            </a:r>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4</a:t>
            </a:fld>
            <a:endParaRPr lang="fr-FR"/>
          </a:p>
        </p:txBody>
      </p:sp>
    </p:spTree>
    <p:extLst>
      <p:ext uri="{BB962C8B-B14F-4D97-AF65-F5344CB8AC3E}">
        <p14:creationId xmlns:p14="http://schemas.microsoft.com/office/powerpoint/2010/main" val="920741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err="1">
              <a:cs typeface="Calibri"/>
            </a:endParaRPr>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14</a:t>
            </a:fld>
            <a:endParaRPr lang="fr-FR"/>
          </a:p>
        </p:txBody>
      </p:sp>
    </p:spTree>
    <p:extLst>
      <p:ext uri="{BB962C8B-B14F-4D97-AF65-F5344CB8AC3E}">
        <p14:creationId xmlns:p14="http://schemas.microsoft.com/office/powerpoint/2010/main" val="5238072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US" dirty="0" err="1">
                <a:cs typeface="Calibri"/>
              </a:rPr>
              <a:t>Prévo</a:t>
            </a:r>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15</a:t>
            </a:fld>
            <a:endParaRPr lang="fr-FR"/>
          </a:p>
        </p:txBody>
      </p:sp>
    </p:spTree>
    <p:extLst>
      <p:ext uri="{BB962C8B-B14F-4D97-AF65-F5344CB8AC3E}">
        <p14:creationId xmlns:p14="http://schemas.microsoft.com/office/powerpoint/2010/main" val="12574812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5</a:t>
            </a:fld>
            <a:endParaRPr lang="fr-FR"/>
          </a:p>
        </p:txBody>
      </p:sp>
    </p:spTree>
    <p:extLst>
      <p:ext uri="{BB962C8B-B14F-4D97-AF65-F5344CB8AC3E}">
        <p14:creationId xmlns:p14="http://schemas.microsoft.com/office/powerpoint/2010/main" val="30707929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cs typeface="+mn-lt"/>
            </a:endParaRPr>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6</a:t>
            </a:fld>
            <a:endParaRPr lang="fr-FR"/>
          </a:p>
        </p:txBody>
      </p:sp>
    </p:spTree>
    <p:extLst>
      <p:ext uri="{BB962C8B-B14F-4D97-AF65-F5344CB8AC3E}">
        <p14:creationId xmlns:p14="http://schemas.microsoft.com/office/powerpoint/2010/main" val="18198327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cs typeface="Calibri"/>
            </a:endParaRPr>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7</a:t>
            </a:fld>
            <a:endParaRPr lang="fr-FR"/>
          </a:p>
        </p:txBody>
      </p:sp>
    </p:spTree>
    <p:extLst>
      <p:ext uri="{BB962C8B-B14F-4D97-AF65-F5344CB8AC3E}">
        <p14:creationId xmlns:p14="http://schemas.microsoft.com/office/powerpoint/2010/main" val="39253558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8</a:t>
            </a:fld>
            <a:endParaRPr lang="fr-FR"/>
          </a:p>
        </p:txBody>
      </p:sp>
    </p:spTree>
    <p:extLst>
      <p:ext uri="{BB962C8B-B14F-4D97-AF65-F5344CB8AC3E}">
        <p14:creationId xmlns:p14="http://schemas.microsoft.com/office/powerpoint/2010/main" val="543918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cs typeface="Calibri"/>
            </a:endParaRPr>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10</a:t>
            </a:fld>
            <a:endParaRPr lang="fr-FR"/>
          </a:p>
        </p:txBody>
      </p:sp>
    </p:spTree>
    <p:extLst>
      <p:ext uri="{BB962C8B-B14F-4D97-AF65-F5344CB8AC3E}">
        <p14:creationId xmlns:p14="http://schemas.microsoft.com/office/powerpoint/2010/main" val="18986206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strike="sngStrike" dirty="0">
              <a:cs typeface="Calibri"/>
            </a:endParaRPr>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11</a:t>
            </a:fld>
            <a:endParaRPr lang="fr-FR"/>
          </a:p>
        </p:txBody>
      </p:sp>
    </p:spTree>
    <p:extLst>
      <p:ext uri="{BB962C8B-B14F-4D97-AF65-F5344CB8AC3E}">
        <p14:creationId xmlns:p14="http://schemas.microsoft.com/office/powerpoint/2010/main" val="2823041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b="1" i="1" dirty="0">
              <a:solidFill>
                <a:srgbClr val="FF0000"/>
              </a:solidFill>
              <a:highlight>
                <a:srgbClr val="FFFF00"/>
              </a:highlight>
              <a:cs typeface="Calibri"/>
            </a:endParaRPr>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12</a:t>
            </a:fld>
            <a:endParaRPr lang="fr-FR"/>
          </a:p>
        </p:txBody>
      </p:sp>
    </p:spTree>
    <p:extLst>
      <p:ext uri="{BB962C8B-B14F-4D97-AF65-F5344CB8AC3E}">
        <p14:creationId xmlns:p14="http://schemas.microsoft.com/office/powerpoint/2010/main" val="31860488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US" dirty="0">
              <a:cs typeface="Calibri"/>
            </a:endParaRPr>
          </a:p>
        </p:txBody>
      </p:sp>
      <p:sp>
        <p:nvSpPr>
          <p:cNvPr id="4" name="Espace réservé du numéro de diapositive 3"/>
          <p:cNvSpPr>
            <a:spLocks noGrp="1"/>
          </p:cNvSpPr>
          <p:nvPr>
            <p:ph type="sldNum" sz="quarter" idx="5"/>
          </p:nvPr>
        </p:nvSpPr>
        <p:spPr/>
        <p:txBody>
          <a:bodyPr/>
          <a:lstStyle/>
          <a:p>
            <a:fld id="{16E53B4B-EA9C-8846-9A13-A82C8470BDC1}" type="slidenum">
              <a:rPr lang="fr-FR" smtClean="0"/>
              <a:t>13</a:t>
            </a:fld>
            <a:endParaRPr lang="fr-FR"/>
          </a:p>
        </p:txBody>
      </p:sp>
    </p:spTree>
    <p:extLst>
      <p:ext uri="{BB962C8B-B14F-4D97-AF65-F5344CB8AC3E}">
        <p14:creationId xmlns:p14="http://schemas.microsoft.com/office/powerpoint/2010/main" val="3424628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72E37A6-DFF6-5DD8-AB96-08207DEE9B18}"/>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83F90F2-946E-55EB-387C-575048A79D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4DAE166A-FCAE-6A24-320F-C1A91D3AFCB9}"/>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5" name="Espace réservé du pied de page 4">
            <a:extLst>
              <a:ext uri="{FF2B5EF4-FFF2-40B4-BE49-F238E27FC236}">
                <a16:creationId xmlns:a16="http://schemas.microsoft.com/office/drawing/2014/main" id="{233B0B94-3C85-132B-52E0-660C686B10C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2EA2C0DE-0C19-5D48-B288-25DC2C5446CF}"/>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459809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32839A2-6CF9-6EF1-783F-5217531D203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300888C5-2B28-E0C8-8156-044C5935A1FC}"/>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30FDD420-D72B-F58E-E69A-37D5E276D2F6}"/>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5" name="Espace réservé du pied de page 4">
            <a:extLst>
              <a:ext uri="{FF2B5EF4-FFF2-40B4-BE49-F238E27FC236}">
                <a16:creationId xmlns:a16="http://schemas.microsoft.com/office/drawing/2014/main" id="{B0E60BF2-734F-6D8B-3C11-9EFBA13DD7E5}"/>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680B180-78DB-70BE-8594-3C054DB3436D}"/>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1362449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66132716-CC23-E63F-E327-0470C8376E74}"/>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E26DD89-5D96-A9F2-A3BC-EBC2CD2D2BEB}"/>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11E25B48-CDD3-1D7A-DB7E-4E8AED9810D7}"/>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5" name="Espace réservé du pied de page 4">
            <a:extLst>
              <a:ext uri="{FF2B5EF4-FFF2-40B4-BE49-F238E27FC236}">
                <a16:creationId xmlns:a16="http://schemas.microsoft.com/office/drawing/2014/main" id="{79CD8E05-E876-6AF3-4682-ADF6C2344337}"/>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3692CC8C-7793-681D-8AE9-F6F6C61D6849}"/>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129467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B6FB9F3-EF36-0438-6B27-FEFC4B88683D}"/>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74E9D846-B53B-EDE5-8B14-BB1A015E1C8A}"/>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47F90C6-6E2B-B63E-B0E5-D0250672AC0C}"/>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5" name="Espace réservé du pied de page 4">
            <a:extLst>
              <a:ext uri="{FF2B5EF4-FFF2-40B4-BE49-F238E27FC236}">
                <a16:creationId xmlns:a16="http://schemas.microsoft.com/office/drawing/2014/main" id="{677F4BF7-4987-791B-E7FB-BA8C8A9BDF0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FB07F254-35AA-B25E-F450-80917027273B}"/>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1008308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B3E792F-AA7A-9D30-D295-36344461C4F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5C75D5A4-B436-7B68-34FC-F2074113E2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34855F57-1CEA-DD70-D2DC-849D5E0B7338}"/>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5" name="Espace réservé du pied de page 4">
            <a:extLst>
              <a:ext uri="{FF2B5EF4-FFF2-40B4-BE49-F238E27FC236}">
                <a16:creationId xmlns:a16="http://schemas.microsoft.com/office/drawing/2014/main" id="{4EE0BEF5-756F-5ED5-A017-BB50DD2B445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3FC87EB-C762-DDD9-4471-3B359BB7EB61}"/>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29445400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59612A7-ED58-B72B-1A1A-5DB7537A4919}"/>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569C56BF-D426-2B15-8300-ACF966499B38}"/>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98B2FFF9-3C4A-7C8B-3499-EF511A46D2C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F8567372-68B2-E7B9-EAF0-6E6EC14F342A}"/>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6" name="Espace réservé du pied de page 5">
            <a:extLst>
              <a:ext uri="{FF2B5EF4-FFF2-40B4-BE49-F238E27FC236}">
                <a16:creationId xmlns:a16="http://schemas.microsoft.com/office/drawing/2014/main" id="{EA404254-9541-126E-AAF0-7530C19D58E8}"/>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62DD6F1-A997-6B66-DAD0-2CF6764C994F}"/>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7350740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0AF57C0-46E1-09E5-D1B6-BA2D111B346C}"/>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6941FC2F-A98D-CC71-03B9-A55638DB80F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F0C9521E-2AAC-97D3-5CBA-501C61EC4A9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B63F4AC9-4EF0-25F2-55AB-216B1580474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B9C4D72E-8418-A178-D4F9-FA699AE9172B}"/>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AC9F2EF0-863B-A26F-ECC6-4D24789C5F20}"/>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8" name="Espace réservé du pied de page 7">
            <a:extLst>
              <a:ext uri="{FF2B5EF4-FFF2-40B4-BE49-F238E27FC236}">
                <a16:creationId xmlns:a16="http://schemas.microsoft.com/office/drawing/2014/main" id="{52D99E13-7BEE-06B9-1727-4E4AFBD0DE4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FD2B40F-B6AC-5F67-3C46-F314C0418FA7}"/>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2437091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7555FB-D97E-86EA-A66C-CB785845333E}"/>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713C60E-9B3E-9213-FAA2-CDE4C672DA32}"/>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4" name="Espace réservé du pied de page 3">
            <a:extLst>
              <a:ext uri="{FF2B5EF4-FFF2-40B4-BE49-F238E27FC236}">
                <a16:creationId xmlns:a16="http://schemas.microsoft.com/office/drawing/2014/main" id="{DF70E8E8-7766-01C5-9C42-12BC7619779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743B7372-2CCA-0A80-81A5-546E56BC0954}"/>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19784465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8DD8932-D5D6-C6F4-6D0F-279C9E206FED}"/>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3" name="Espace réservé du pied de page 2">
            <a:extLst>
              <a:ext uri="{FF2B5EF4-FFF2-40B4-BE49-F238E27FC236}">
                <a16:creationId xmlns:a16="http://schemas.microsoft.com/office/drawing/2014/main" id="{141F2E1C-2473-0E14-00D6-A0CF846ABEAC}"/>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ED5553C8-25B1-207E-F647-E6801339CC68}"/>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3704588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2E94E7-99CC-DEE6-8CE3-A1B97828F4B2}"/>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C951CCEF-E858-0458-8052-26A4D77622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243BBB4B-ECD6-3736-84B8-9706E3C52E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6F944283-4D6D-7177-6288-D625FE31B05B}"/>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6" name="Espace réservé du pied de page 5">
            <a:extLst>
              <a:ext uri="{FF2B5EF4-FFF2-40B4-BE49-F238E27FC236}">
                <a16:creationId xmlns:a16="http://schemas.microsoft.com/office/drawing/2014/main" id="{3E74D80F-E35D-BDA8-A43E-AEAC77FB9C4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0BFC59F-28BC-AB08-CE53-6A4290DE64CD}"/>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3237071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9E9485-8934-35C8-518B-8A862CCCA95D}"/>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DF10778D-C0E6-2394-ECC3-7807D86FDA0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341230AB-2C2F-1231-1DDB-0B436AE726B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BC751A0B-E1D4-700B-C614-0C9ACFF36723}"/>
              </a:ext>
            </a:extLst>
          </p:cNvPr>
          <p:cNvSpPr>
            <a:spLocks noGrp="1"/>
          </p:cNvSpPr>
          <p:nvPr>
            <p:ph type="dt" sz="half" idx="10"/>
          </p:nvPr>
        </p:nvSpPr>
        <p:spPr/>
        <p:txBody>
          <a:bodyPr/>
          <a:lstStyle/>
          <a:p>
            <a:fld id="{FAD336B0-5C9F-8E48-8A33-0F02A89A87C8}" type="datetimeFigureOut">
              <a:rPr lang="fr-FR" smtClean="0"/>
              <a:t>17/02/2023</a:t>
            </a:fld>
            <a:endParaRPr lang="fr-FR"/>
          </a:p>
        </p:txBody>
      </p:sp>
      <p:sp>
        <p:nvSpPr>
          <p:cNvPr id="6" name="Espace réservé du pied de page 5">
            <a:extLst>
              <a:ext uri="{FF2B5EF4-FFF2-40B4-BE49-F238E27FC236}">
                <a16:creationId xmlns:a16="http://schemas.microsoft.com/office/drawing/2014/main" id="{86DD84FB-9B31-90E0-4BED-1DAA5B9825CC}"/>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6187A85-CAD4-DD82-5CC2-EF34B4BAC477}"/>
              </a:ext>
            </a:extLst>
          </p:cNvPr>
          <p:cNvSpPr>
            <a:spLocks noGrp="1"/>
          </p:cNvSpPr>
          <p:nvPr>
            <p:ph type="sldNum" sz="quarter" idx="12"/>
          </p:nvPr>
        </p:nvSpPr>
        <p:spPr/>
        <p:txBody>
          <a:bodyPr/>
          <a:lstStyle/>
          <a:p>
            <a:fld id="{BDAA7D4D-96E9-1E41-9DB2-FEF10B402CAE}" type="slidenum">
              <a:rPr lang="fr-FR" smtClean="0"/>
              <a:t>‹N°›</a:t>
            </a:fld>
            <a:endParaRPr lang="fr-FR"/>
          </a:p>
        </p:txBody>
      </p:sp>
    </p:spTree>
    <p:extLst>
      <p:ext uri="{BB962C8B-B14F-4D97-AF65-F5344CB8AC3E}">
        <p14:creationId xmlns:p14="http://schemas.microsoft.com/office/powerpoint/2010/main" val="19972337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3A6220B3-29F3-03FE-31DC-FCC364761E7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CA05F98C-F1CB-CF0F-3FFC-C68697868D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D734BD5B-8950-60AB-73A6-8F783414FE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AD336B0-5C9F-8E48-8A33-0F02A89A87C8}" type="datetimeFigureOut">
              <a:rPr lang="fr-FR" smtClean="0"/>
              <a:t>17/02/2023</a:t>
            </a:fld>
            <a:endParaRPr lang="fr-FR"/>
          </a:p>
        </p:txBody>
      </p:sp>
      <p:sp>
        <p:nvSpPr>
          <p:cNvPr id="5" name="Espace réservé du pied de page 4">
            <a:extLst>
              <a:ext uri="{FF2B5EF4-FFF2-40B4-BE49-F238E27FC236}">
                <a16:creationId xmlns:a16="http://schemas.microsoft.com/office/drawing/2014/main" id="{85777D2D-AF8B-9AB6-A9A8-5C2DAA3067A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CF25F017-CE32-B5FB-68A9-FC446269CAF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AA7D4D-96E9-1E41-9DB2-FEF10B402CAE}" type="slidenum">
              <a:rPr lang="fr-FR" smtClean="0"/>
              <a:t>‹N°›</a:t>
            </a:fld>
            <a:endParaRPr lang="fr-FR"/>
          </a:p>
        </p:txBody>
      </p:sp>
    </p:spTree>
    <p:extLst>
      <p:ext uri="{BB962C8B-B14F-4D97-AF65-F5344CB8AC3E}">
        <p14:creationId xmlns:p14="http://schemas.microsoft.com/office/powerpoint/2010/main" val="35652895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hyperlink" Target="https://assistance.kliner.com/hc/fr/articles/8924979997085" TargetMode="External"/><Relationship Id="rId3" Type="http://schemas.openxmlformats.org/officeDocument/2006/relationships/image" Target="../media/image17.png"/><Relationship Id="rId7" Type="http://schemas.openxmlformats.org/officeDocument/2006/relationships/image" Target="../media/image22.png"/><Relationship Id="rId12"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jpeg"/><Relationship Id="rId11" Type="http://schemas.openxmlformats.org/officeDocument/2006/relationships/image" Target="../media/image35.png"/><Relationship Id="rId5" Type="http://schemas.openxmlformats.org/officeDocument/2006/relationships/image" Target="../media/image28.jpeg"/><Relationship Id="rId10" Type="http://schemas.openxmlformats.org/officeDocument/2006/relationships/image" Target="../media/image41.png"/><Relationship Id="rId4" Type="http://schemas.openxmlformats.org/officeDocument/2006/relationships/image" Target="../media/image2.png"/><Relationship Id="rId9" Type="http://schemas.openxmlformats.org/officeDocument/2006/relationships/image" Target="../media/image40.png"/><Relationship Id="rId14" Type="http://schemas.openxmlformats.org/officeDocument/2006/relationships/image" Target="../media/image46.png"/></Relationships>
</file>

<file path=ppt/slides/_rels/slide1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47.jpeg"/><Relationship Id="rId3" Type="http://schemas.openxmlformats.org/officeDocument/2006/relationships/image" Target="../media/image17.png"/><Relationship Id="rId7" Type="http://schemas.openxmlformats.org/officeDocument/2006/relationships/image" Target="../media/image23.jpeg"/><Relationship Id="rId12"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1.png"/><Relationship Id="rId5" Type="http://schemas.openxmlformats.org/officeDocument/2006/relationships/image" Target="../media/image35.png"/><Relationship Id="rId10" Type="http://schemas.openxmlformats.org/officeDocument/2006/relationships/image" Target="../media/image29.jpeg"/><Relationship Id="rId4" Type="http://schemas.openxmlformats.org/officeDocument/2006/relationships/image" Target="../media/image2.png"/><Relationship Id="rId9"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8.png"/><Relationship Id="rId3" Type="http://schemas.openxmlformats.org/officeDocument/2006/relationships/image" Target="../media/image22.png"/><Relationship Id="rId7" Type="http://schemas.openxmlformats.org/officeDocument/2006/relationships/image" Target="../media/image26.jpeg"/><Relationship Id="rId12" Type="http://schemas.openxmlformats.org/officeDocument/2006/relationships/image" Target="../media/image27.jpeg"/><Relationship Id="rId17" Type="http://schemas.openxmlformats.org/officeDocument/2006/relationships/hyperlink" Target="https://assistance.kliner.com/" TargetMode="External"/><Relationship Id="rId2" Type="http://schemas.openxmlformats.org/officeDocument/2006/relationships/notesSlide" Target="../notesSlides/notesSlide8.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25.png"/><Relationship Id="rId11" Type="http://schemas.openxmlformats.org/officeDocument/2006/relationships/image" Target="../media/image36.png"/><Relationship Id="rId5" Type="http://schemas.openxmlformats.org/officeDocument/2006/relationships/image" Target="../media/image20.png"/><Relationship Id="rId15" Type="http://schemas.openxmlformats.org/officeDocument/2006/relationships/image" Target="../media/image50.jpeg"/><Relationship Id="rId10" Type="http://schemas.openxmlformats.org/officeDocument/2006/relationships/image" Target="../media/image48.png"/><Relationship Id="rId4" Type="http://schemas.openxmlformats.org/officeDocument/2006/relationships/image" Target="../media/image24.png"/><Relationship Id="rId9" Type="http://schemas.openxmlformats.org/officeDocument/2006/relationships/image" Target="../media/image35.png"/><Relationship Id="rId14" Type="http://schemas.openxmlformats.org/officeDocument/2006/relationships/image" Target="../media/image49.jpeg"/></Relationships>
</file>

<file path=ppt/slides/_rels/slide13.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png"/><Relationship Id="rId1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28.jpeg"/><Relationship Id="rId12" Type="http://schemas.openxmlformats.org/officeDocument/2006/relationships/image" Target="../media/image17.png"/><Relationship Id="rId17" Type="http://schemas.openxmlformats.org/officeDocument/2006/relationships/image" Target="../media/image40.png"/><Relationship Id="rId2" Type="http://schemas.openxmlformats.org/officeDocument/2006/relationships/notesSlide" Target="../notesSlides/notesSlide9.xml"/><Relationship Id="rId16" Type="http://schemas.openxmlformats.org/officeDocument/2006/relationships/image" Target="../media/image35.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2.png"/><Relationship Id="rId15" Type="http://schemas.openxmlformats.org/officeDocument/2006/relationships/image" Target="../media/image51.png"/><Relationship Id="rId10" Type="http://schemas.openxmlformats.org/officeDocument/2006/relationships/image" Target="../media/image34.png"/><Relationship Id="rId19" Type="http://schemas.openxmlformats.org/officeDocument/2006/relationships/image" Target="../media/image18.png"/><Relationship Id="rId4" Type="http://schemas.openxmlformats.org/officeDocument/2006/relationships/image" Target="../media/image20.png"/><Relationship Id="rId9" Type="http://schemas.openxmlformats.org/officeDocument/2006/relationships/image" Target="../media/image33.png"/><Relationship Id="rId14" Type="http://schemas.openxmlformats.org/officeDocument/2006/relationships/image" Target="../media/image48.png"/></Relationships>
</file>

<file path=ppt/slides/_rels/slide1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3.jpeg"/><Relationship Id="rId18" Type="http://schemas.openxmlformats.org/officeDocument/2006/relationships/image" Target="../media/image2.png"/><Relationship Id="rId3" Type="http://schemas.openxmlformats.org/officeDocument/2006/relationships/image" Target="../media/image24.png"/><Relationship Id="rId7" Type="http://schemas.openxmlformats.org/officeDocument/2006/relationships/image" Target="../media/image20.png"/><Relationship Id="rId12" Type="http://schemas.openxmlformats.org/officeDocument/2006/relationships/image" Target="../media/image34.png"/><Relationship Id="rId17" Type="http://schemas.openxmlformats.org/officeDocument/2006/relationships/image" Target="../media/image17.png"/><Relationship Id="rId2" Type="http://schemas.openxmlformats.org/officeDocument/2006/relationships/notesSlide" Target="../notesSlides/notesSlide10.xml"/><Relationship Id="rId16" Type="http://schemas.openxmlformats.org/officeDocument/2006/relationships/image" Target="../media/image32.png"/><Relationship Id="rId20"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3.png"/><Relationship Id="rId5" Type="http://schemas.openxmlformats.org/officeDocument/2006/relationships/image" Target="../media/image48.png"/><Relationship Id="rId15" Type="http://schemas.openxmlformats.org/officeDocument/2006/relationships/image" Target="../media/image31.png"/><Relationship Id="rId10" Type="http://schemas.openxmlformats.org/officeDocument/2006/relationships/image" Target="../media/image39.png"/><Relationship Id="rId19" Type="http://schemas.openxmlformats.org/officeDocument/2006/relationships/image" Target="../media/image18.png"/><Relationship Id="rId4" Type="http://schemas.openxmlformats.org/officeDocument/2006/relationships/image" Target="../media/image35.png"/><Relationship Id="rId9" Type="http://schemas.openxmlformats.org/officeDocument/2006/relationships/image" Target="../media/image28.jpeg"/><Relationship Id="rId14" Type="http://schemas.openxmlformats.org/officeDocument/2006/relationships/image" Target="../media/image29.jpeg"/></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24.png"/><Relationship Id="rId18" Type="http://schemas.openxmlformats.org/officeDocument/2006/relationships/image" Target="../media/image62.png"/><Relationship Id="rId3" Type="http://schemas.openxmlformats.org/officeDocument/2006/relationships/image" Target="../media/image52.jpeg"/><Relationship Id="rId7" Type="http://schemas.openxmlformats.org/officeDocument/2006/relationships/image" Target="../media/image56.png"/><Relationship Id="rId12" Type="http://schemas.openxmlformats.org/officeDocument/2006/relationships/image" Target="../media/image60.png"/><Relationship Id="rId17" Type="http://schemas.openxmlformats.org/officeDocument/2006/relationships/image" Target="../media/image61.png"/><Relationship Id="rId2" Type="http://schemas.openxmlformats.org/officeDocument/2006/relationships/notesSlide" Target="../notesSlides/notesSlide11.xml"/><Relationship Id="rId16" Type="http://schemas.openxmlformats.org/officeDocument/2006/relationships/image" Target="../media/image30.png"/><Relationship Id="rId1" Type="http://schemas.openxmlformats.org/officeDocument/2006/relationships/slideLayout" Target="../slideLayouts/slideLayout2.xml"/><Relationship Id="rId6" Type="http://schemas.openxmlformats.org/officeDocument/2006/relationships/image" Target="../media/image55.jpeg"/><Relationship Id="rId11" Type="http://schemas.openxmlformats.org/officeDocument/2006/relationships/image" Target="../media/image59.jpeg"/><Relationship Id="rId5" Type="http://schemas.openxmlformats.org/officeDocument/2006/relationships/image" Target="../media/image54.png"/><Relationship Id="rId15" Type="http://schemas.openxmlformats.org/officeDocument/2006/relationships/hyperlink" Target="https://assistance.kliner.com/hc/fr/articles/9282289366685" TargetMode="External"/><Relationship Id="rId10" Type="http://schemas.openxmlformats.org/officeDocument/2006/relationships/image" Target="../media/image58.png"/><Relationship Id="rId4" Type="http://schemas.openxmlformats.org/officeDocument/2006/relationships/image" Target="../media/image53.png"/><Relationship Id="rId9" Type="http://schemas.openxmlformats.org/officeDocument/2006/relationships/image" Target="../media/image57.jpeg"/><Relationship Id="rId14" Type="http://schemas.openxmlformats.org/officeDocument/2006/relationships/hyperlink" Target="https://www.kliner.com/mentions-legales-confidentialite/"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23.jpeg"/><Relationship Id="rId3" Type="http://schemas.openxmlformats.org/officeDocument/2006/relationships/image" Target="../media/image63.png"/><Relationship Id="rId7" Type="http://schemas.openxmlformats.org/officeDocument/2006/relationships/image" Target="../media/image53.png"/><Relationship Id="rId12" Type="http://schemas.openxmlformats.org/officeDocument/2006/relationships/image" Target="../media/image65.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52.jpeg"/><Relationship Id="rId11" Type="http://schemas.openxmlformats.org/officeDocument/2006/relationships/image" Target="../media/image64.png"/><Relationship Id="rId5" Type="http://schemas.openxmlformats.org/officeDocument/2006/relationships/image" Target="../media/image17.png"/><Relationship Id="rId10" Type="http://schemas.openxmlformats.org/officeDocument/2006/relationships/image" Target="../media/image62.png"/><Relationship Id="rId4" Type="http://schemas.openxmlformats.org/officeDocument/2006/relationships/image" Target="../media/image24.png"/><Relationship Id="rId9" Type="http://schemas.openxmlformats.org/officeDocument/2006/relationships/image" Target="../media/image60.png"/><Relationship Id="rId1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jpe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6.png"/><Relationship Id="rId7"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2.png"/><Relationship Id="rId10" Type="http://schemas.openxmlformats.org/officeDocument/2006/relationships/image" Target="../media/image22.png"/><Relationship Id="rId4" Type="http://schemas.openxmlformats.org/officeDocument/2006/relationships/image" Target="../media/image17.png"/><Relationship Id="rId9" Type="http://schemas.openxmlformats.org/officeDocument/2006/relationships/image" Target="../media/image21.png"/></Relationships>
</file>

<file path=ppt/slides/_rels/slide6.xml.rels><?xml version="1.0" encoding="UTF-8" standalone="yes"?>
<Relationships xmlns="http://schemas.openxmlformats.org/package/2006/relationships"><Relationship Id="rId8" Type="http://schemas.openxmlformats.org/officeDocument/2006/relationships/image" Target="../media/image26.jpeg"/><Relationship Id="rId13" Type="http://schemas.openxmlformats.org/officeDocument/2006/relationships/image" Target="../media/image31.png"/><Relationship Id="rId18" Type="http://schemas.openxmlformats.org/officeDocument/2006/relationships/image" Target="../media/image36.png"/><Relationship Id="rId3" Type="http://schemas.openxmlformats.org/officeDocument/2006/relationships/image" Target="../media/image23.jpeg"/><Relationship Id="rId21" Type="http://schemas.openxmlformats.org/officeDocument/2006/relationships/image" Target="../media/image39.png"/><Relationship Id="rId7" Type="http://schemas.openxmlformats.org/officeDocument/2006/relationships/image" Target="../media/image25.png"/><Relationship Id="rId12" Type="http://schemas.openxmlformats.org/officeDocument/2006/relationships/image" Target="../media/image30.png"/><Relationship Id="rId17" Type="http://schemas.openxmlformats.org/officeDocument/2006/relationships/image" Target="../media/image35.png"/><Relationship Id="rId2" Type="http://schemas.openxmlformats.org/officeDocument/2006/relationships/notesSlide" Target="../notesSlides/notesSlide3.xml"/><Relationship Id="rId16" Type="http://schemas.openxmlformats.org/officeDocument/2006/relationships/image" Target="../media/image34.png"/><Relationship Id="rId20"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9.jpeg"/><Relationship Id="rId5" Type="http://schemas.openxmlformats.org/officeDocument/2006/relationships/image" Target="../media/image24.png"/><Relationship Id="rId15" Type="http://schemas.openxmlformats.org/officeDocument/2006/relationships/image" Target="../media/image33.png"/><Relationship Id="rId23" Type="http://schemas.openxmlformats.org/officeDocument/2006/relationships/image" Target="../media/image41.png"/><Relationship Id="rId10" Type="http://schemas.openxmlformats.org/officeDocument/2006/relationships/image" Target="../media/image28.jpeg"/><Relationship Id="rId19" Type="http://schemas.openxmlformats.org/officeDocument/2006/relationships/image" Target="../media/image37.png"/><Relationship Id="rId4" Type="http://schemas.openxmlformats.org/officeDocument/2006/relationships/image" Target="../media/image22.png"/><Relationship Id="rId9" Type="http://schemas.openxmlformats.org/officeDocument/2006/relationships/image" Target="../media/image27.jpeg"/><Relationship Id="rId14" Type="http://schemas.openxmlformats.org/officeDocument/2006/relationships/image" Target="../media/image32.png"/><Relationship Id="rId22" Type="http://schemas.openxmlformats.org/officeDocument/2006/relationships/image" Target="../media/image40.png"/></Relationships>
</file>

<file path=ppt/slides/_rels/slide7.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2.png"/><Relationship Id="rId3" Type="http://schemas.openxmlformats.org/officeDocument/2006/relationships/image" Target="../media/image36.png"/><Relationship Id="rId7" Type="http://schemas.openxmlformats.org/officeDocument/2006/relationships/image" Target="../media/image28.jpeg"/><Relationship Id="rId12"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42.png"/><Relationship Id="rId5" Type="http://schemas.openxmlformats.org/officeDocument/2006/relationships/image" Target="../media/image22.png"/><Relationship Id="rId10" Type="http://schemas.openxmlformats.org/officeDocument/2006/relationships/image" Target="../media/image34.png"/><Relationship Id="rId4" Type="http://schemas.openxmlformats.org/officeDocument/2006/relationships/image" Target="../media/image20.png"/><Relationship Id="rId9" Type="http://schemas.openxmlformats.org/officeDocument/2006/relationships/image" Target="../media/image33.png"/><Relationship Id="rId14" Type="http://schemas.openxmlformats.org/officeDocument/2006/relationships/image" Target="../media/image43.png"/></Relationships>
</file>

<file path=ppt/slides/_rels/slide8.xml.rels><?xml version="1.0" encoding="UTF-8" standalone="yes"?>
<Relationships xmlns="http://schemas.openxmlformats.org/package/2006/relationships"><Relationship Id="rId8" Type="http://schemas.openxmlformats.org/officeDocument/2006/relationships/image" Target="../media/image28.jpeg"/><Relationship Id="rId13" Type="http://schemas.openxmlformats.org/officeDocument/2006/relationships/image" Target="../media/image2.png"/><Relationship Id="rId3" Type="http://schemas.openxmlformats.org/officeDocument/2006/relationships/image" Target="../media/image35.png"/><Relationship Id="rId7" Type="http://schemas.openxmlformats.org/officeDocument/2006/relationships/image" Target="../media/image24.png"/><Relationship Id="rId12"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34.png"/><Relationship Id="rId5" Type="http://schemas.openxmlformats.org/officeDocument/2006/relationships/image" Target="../media/image20.png"/><Relationship Id="rId15" Type="http://schemas.openxmlformats.org/officeDocument/2006/relationships/image" Target="../media/image19.png"/><Relationship Id="rId10" Type="http://schemas.openxmlformats.org/officeDocument/2006/relationships/image" Target="../media/image33.png"/><Relationship Id="rId4" Type="http://schemas.openxmlformats.org/officeDocument/2006/relationships/image" Target="../media/image36.png"/><Relationship Id="rId9" Type="http://schemas.openxmlformats.org/officeDocument/2006/relationships/image" Target="../media/image39.png"/><Relationship Id="rId1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36.png"/><Relationship Id="rId7" Type="http://schemas.openxmlformats.org/officeDocument/2006/relationships/image" Target="../media/image28.jpeg"/><Relationship Id="rId12" Type="http://schemas.openxmlformats.org/officeDocument/2006/relationships/image" Target="../media/image2.png"/><Relationship Id="rId2" Type="http://schemas.openxmlformats.org/officeDocument/2006/relationships/image" Target="../media/image35.png"/><Relationship Id="rId16"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17.png"/><Relationship Id="rId5" Type="http://schemas.openxmlformats.org/officeDocument/2006/relationships/image" Target="../media/image22.png"/><Relationship Id="rId15" Type="http://schemas.openxmlformats.org/officeDocument/2006/relationships/hyperlink" Target="https://assistance.kliner.com/hc/fr/articles/9395058694941" TargetMode="External"/><Relationship Id="rId10" Type="http://schemas.openxmlformats.org/officeDocument/2006/relationships/image" Target="../media/image34.png"/><Relationship Id="rId4" Type="http://schemas.openxmlformats.org/officeDocument/2006/relationships/image" Target="../media/image20.png"/><Relationship Id="rId9" Type="http://schemas.openxmlformats.org/officeDocument/2006/relationships/image" Target="../media/image33.png"/><Relationship Id="rId14" Type="http://schemas.openxmlformats.org/officeDocument/2006/relationships/hyperlink" Target="https://assistance.kliner.com/hc/fr/articles/9395002939037"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ADF5CABA-C0B2-6358-9B9C-907F49C6CC79}"/>
              </a:ext>
            </a:extLst>
          </p:cNvPr>
          <p:cNvSpPr txBox="1"/>
          <p:nvPr/>
        </p:nvSpPr>
        <p:spPr>
          <a:xfrm>
            <a:off x="2952925" y="2374084"/>
            <a:ext cx="6400800" cy="707886"/>
          </a:xfrm>
          <a:prstGeom prst="rect">
            <a:avLst/>
          </a:prstGeom>
          <a:noFill/>
        </p:spPr>
        <p:txBody>
          <a:bodyPr wrap="square" rtlCol="0">
            <a:spAutoFit/>
          </a:bodyPr>
          <a:lstStyle/>
          <a:p>
            <a:pPr algn="ctr"/>
            <a:r>
              <a:rPr lang="fr-FR" sz="4000" b="1" dirty="0"/>
              <a:t>Brief appli Partner</a:t>
            </a:r>
          </a:p>
        </p:txBody>
      </p:sp>
    </p:spTree>
    <p:extLst>
      <p:ext uri="{BB962C8B-B14F-4D97-AF65-F5344CB8AC3E}">
        <p14:creationId xmlns:p14="http://schemas.microsoft.com/office/powerpoint/2010/main" val="5659212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21B352E-2610-B1E9-484C-9B0ECF89F370}"/>
              </a:ext>
            </a:extLst>
          </p:cNvPr>
          <p:cNvSpPr txBox="1"/>
          <p:nvPr/>
        </p:nvSpPr>
        <p:spPr>
          <a:xfrm>
            <a:off x="293614" y="260059"/>
            <a:ext cx="8288323" cy="369332"/>
          </a:xfrm>
          <a:prstGeom prst="rect">
            <a:avLst/>
          </a:prstGeom>
          <a:noFill/>
        </p:spPr>
        <p:txBody>
          <a:bodyPr wrap="square" rtlCol="0">
            <a:spAutoFit/>
          </a:bodyPr>
          <a:lstStyle/>
          <a:p>
            <a:r>
              <a:rPr lang="fr-FR" dirty="0"/>
              <a:t>5- Gérer une prestation – Consulter les instructions de ménage</a:t>
            </a:r>
          </a:p>
        </p:txBody>
      </p:sp>
      <p:sp>
        <p:nvSpPr>
          <p:cNvPr id="51" name="Rectangle : coins arrondis 50">
            <a:extLst>
              <a:ext uri="{FF2B5EF4-FFF2-40B4-BE49-F238E27FC236}">
                <a16:creationId xmlns:a16="http://schemas.microsoft.com/office/drawing/2014/main" id="{D5B46659-2DA3-25E6-F6F1-3853168B64DE}"/>
              </a:ext>
            </a:extLst>
          </p:cNvPr>
          <p:cNvSpPr/>
          <p:nvPr/>
        </p:nvSpPr>
        <p:spPr>
          <a:xfrm>
            <a:off x="6688341" y="892685"/>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5B1CE5E6-E310-30B2-F089-75C970628251}"/>
              </a:ext>
            </a:extLst>
          </p:cNvPr>
          <p:cNvSpPr/>
          <p:nvPr/>
        </p:nvSpPr>
        <p:spPr>
          <a:xfrm>
            <a:off x="6797780" y="1022441"/>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B02A9BB-6C94-BD07-7F23-3ED424EE3511}"/>
              </a:ext>
            </a:extLst>
          </p:cNvPr>
          <p:cNvSpPr/>
          <p:nvPr/>
        </p:nvSpPr>
        <p:spPr>
          <a:xfrm>
            <a:off x="6689990" y="893323"/>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BEF0CFC0-9D53-AABC-1555-B07F49041C9C}"/>
              </a:ext>
            </a:extLst>
          </p:cNvPr>
          <p:cNvSpPr/>
          <p:nvPr/>
        </p:nvSpPr>
        <p:spPr>
          <a:xfrm>
            <a:off x="6687335" y="1109842"/>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a:extLst>
              <a:ext uri="{FF2B5EF4-FFF2-40B4-BE49-F238E27FC236}">
                <a16:creationId xmlns:a16="http://schemas.microsoft.com/office/drawing/2014/main" id="{DA91DDA7-4AD0-6957-02D3-C52C69031AF0}"/>
              </a:ext>
            </a:extLst>
          </p:cNvPr>
          <p:cNvPicPr>
            <a:picLocks noChangeAspect="1"/>
          </p:cNvPicPr>
          <p:nvPr/>
        </p:nvPicPr>
        <p:blipFill>
          <a:blip r:embed="rId3"/>
          <a:stretch>
            <a:fillRect/>
          </a:stretch>
        </p:blipFill>
        <p:spPr>
          <a:xfrm>
            <a:off x="6726198" y="1185024"/>
            <a:ext cx="230843" cy="221609"/>
          </a:xfrm>
          <a:prstGeom prst="rect">
            <a:avLst/>
          </a:prstGeom>
        </p:spPr>
      </p:pic>
      <p:sp>
        <p:nvSpPr>
          <p:cNvPr id="57" name="Rectangle : coins arrondis 56">
            <a:extLst>
              <a:ext uri="{FF2B5EF4-FFF2-40B4-BE49-F238E27FC236}">
                <a16:creationId xmlns:a16="http://schemas.microsoft.com/office/drawing/2014/main" id="{3ACE1DE8-19A6-19C3-2512-B3F634070103}"/>
              </a:ext>
            </a:extLst>
          </p:cNvPr>
          <p:cNvSpPr/>
          <p:nvPr/>
        </p:nvSpPr>
        <p:spPr>
          <a:xfrm>
            <a:off x="6695081" y="889791"/>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a:extLst>
              <a:ext uri="{FF2B5EF4-FFF2-40B4-BE49-F238E27FC236}">
                <a16:creationId xmlns:a16="http://schemas.microsoft.com/office/drawing/2014/main" id="{5A9DA5F6-BCB6-D2CA-373E-7A6922654065}"/>
              </a:ext>
            </a:extLst>
          </p:cNvPr>
          <p:cNvSpPr txBox="1"/>
          <p:nvPr/>
        </p:nvSpPr>
        <p:spPr>
          <a:xfrm>
            <a:off x="6706519" y="1419242"/>
            <a:ext cx="1923354" cy="261610"/>
          </a:xfrm>
          <a:prstGeom prst="rect">
            <a:avLst/>
          </a:prstGeom>
          <a:noFill/>
        </p:spPr>
        <p:txBody>
          <a:bodyPr wrap="square" rtlCol="0">
            <a:spAutoFit/>
          </a:bodyPr>
          <a:lstStyle/>
          <a:p>
            <a:r>
              <a:rPr lang="fr-FR" sz="1100" b="1" dirty="0">
                <a:latin typeface="Source Sans Pro Semibold" panose="020B0503030403020204" pitchFamily="34" charset="77"/>
              </a:rPr>
              <a:t>Consignes du client</a:t>
            </a:r>
          </a:p>
        </p:txBody>
      </p:sp>
      <p:sp>
        <p:nvSpPr>
          <p:cNvPr id="59" name="ZoneTexte 58">
            <a:extLst>
              <a:ext uri="{FF2B5EF4-FFF2-40B4-BE49-F238E27FC236}">
                <a16:creationId xmlns:a16="http://schemas.microsoft.com/office/drawing/2014/main" id="{0E426E0D-4B11-3E62-4A80-FF05C5907412}"/>
              </a:ext>
            </a:extLst>
          </p:cNvPr>
          <p:cNvSpPr txBox="1"/>
          <p:nvPr/>
        </p:nvSpPr>
        <p:spPr>
          <a:xfrm>
            <a:off x="6708423" y="1666085"/>
            <a:ext cx="1844658" cy="523220"/>
          </a:xfrm>
          <a:prstGeom prst="rect">
            <a:avLst/>
          </a:prstGeom>
          <a:noFill/>
        </p:spPr>
        <p:txBody>
          <a:bodyPr wrap="square" rtlCol="0">
            <a:spAutoFit/>
          </a:bodyPr>
          <a:lstStyle/>
          <a:p>
            <a:r>
              <a:rPr lang="fr-FR" sz="700" dirty="0">
                <a:latin typeface="Source Sans Pro Light" panose="020B0403030403020204" pitchFamily="34" charset="77"/>
              </a:rPr>
              <a:t>Ci-dessous les instructions données par le client pour la réalisation de cette prestation. Veillez à respecter scrupuleusement ces consignes.</a:t>
            </a:r>
          </a:p>
        </p:txBody>
      </p:sp>
      <p:sp>
        <p:nvSpPr>
          <p:cNvPr id="60" name="Rectangle : coins arrondis 59">
            <a:extLst>
              <a:ext uri="{FF2B5EF4-FFF2-40B4-BE49-F238E27FC236}">
                <a16:creationId xmlns:a16="http://schemas.microsoft.com/office/drawing/2014/main" id="{2AEA8B06-3B39-0B2E-29C7-41FB146D2AD2}"/>
              </a:ext>
            </a:extLst>
          </p:cNvPr>
          <p:cNvSpPr/>
          <p:nvPr/>
        </p:nvSpPr>
        <p:spPr>
          <a:xfrm>
            <a:off x="6800447" y="4787269"/>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9A55761D-ED66-9B71-A973-DF05CCC42D81}"/>
              </a:ext>
            </a:extLst>
          </p:cNvPr>
          <p:cNvSpPr txBox="1"/>
          <p:nvPr/>
        </p:nvSpPr>
        <p:spPr>
          <a:xfrm>
            <a:off x="6797651" y="4819355"/>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OK</a:t>
            </a:r>
          </a:p>
        </p:txBody>
      </p:sp>
      <p:pic>
        <p:nvPicPr>
          <p:cNvPr id="62" name="Image 61">
            <a:extLst>
              <a:ext uri="{FF2B5EF4-FFF2-40B4-BE49-F238E27FC236}">
                <a16:creationId xmlns:a16="http://schemas.microsoft.com/office/drawing/2014/main" id="{745CDE60-43F7-8468-0C98-BF0880F59630}"/>
              </a:ext>
            </a:extLst>
          </p:cNvPr>
          <p:cNvPicPr>
            <a:picLocks noChangeAspect="1"/>
          </p:cNvPicPr>
          <p:nvPr/>
        </p:nvPicPr>
        <p:blipFill>
          <a:blip r:embed="rId4"/>
          <a:stretch>
            <a:fillRect/>
          </a:stretch>
        </p:blipFill>
        <p:spPr>
          <a:xfrm>
            <a:off x="7335370" y="5143511"/>
            <a:ext cx="599077" cy="73058"/>
          </a:xfrm>
          <a:prstGeom prst="rect">
            <a:avLst/>
          </a:prstGeom>
        </p:spPr>
      </p:pic>
      <p:cxnSp>
        <p:nvCxnSpPr>
          <p:cNvPr id="63" name="Connecteur droit 62">
            <a:extLst>
              <a:ext uri="{FF2B5EF4-FFF2-40B4-BE49-F238E27FC236}">
                <a16:creationId xmlns:a16="http://schemas.microsoft.com/office/drawing/2014/main" id="{F7E84E33-A90C-496A-81CD-E307E8A42DCA}"/>
              </a:ext>
            </a:extLst>
          </p:cNvPr>
          <p:cNvCxnSpPr/>
          <p:nvPr/>
        </p:nvCxnSpPr>
        <p:spPr>
          <a:xfrm>
            <a:off x="6686692" y="4662949"/>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67D80FB3-5524-1C20-27BA-D023082B3961}"/>
              </a:ext>
            </a:extLst>
          </p:cNvPr>
          <p:cNvSpPr txBox="1"/>
          <p:nvPr/>
        </p:nvSpPr>
        <p:spPr>
          <a:xfrm>
            <a:off x="6961979" y="2396788"/>
            <a:ext cx="1552476" cy="307777"/>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Sortir la poubelle sous l’évier de la cuisine et descendre les sacs poubelles</a:t>
            </a:r>
          </a:p>
        </p:txBody>
      </p:sp>
      <p:sp>
        <p:nvSpPr>
          <p:cNvPr id="65" name="Rectangle : coins arrondis 64">
            <a:extLst>
              <a:ext uri="{FF2B5EF4-FFF2-40B4-BE49-F238E27FC236}">
                <a16:creationId xmlns:a16="http://schemas.microsoft.com/office/drawing/2014/main" id="{2BDA4564-0FA2-A001-19E6-2683D4FF001B}"/>
              </a:ext>
            </a:extLst>
          </p:cNvPr>
          <p:cNvSpPr>
            <a:spLocks noChangeAspect="1"/>
          </p:cNvSpPr>
          <p:nvPr/>
        </p:nvSpPr>
        <p:spPr>
          <a:xfrm>
            <a:off x="6804818" y="2453614"/>
            <a:ext cx="90000" cy="900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8" name="Connecteur droit 67">
            <a:extLst>
              <a:ext uri="{FF2B5EF4-FFF2-40B4-BE49-F238E27FC236}">
                <a16:creationId xmlns:a16="http://schemas.microsoft.com/office/drawing/2014/main" id="{9C6E3C64-0CB6-933B-F4D1-5D6A79F1E7B2}"/>
              </a:ext>
            </a:extLst>
          </p:cNvPr>
          <p:cNvCxnSpPr/>
          <p:nvPr/>
        </p:nvCxnSpPr>
        <p:spPr>
          <a:xfrm>
            <a:off x="6780046" y="2739138"/>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1" name="ZoneTexte 70">
            <a:extLst>
              <a:ext uri="{FF2B5EF4-FFF2-40B4-BE49-F238E27FC236}">
                <a16:creationId xmlns:a16="http://schemas.microsoft.com/office/drawing/2014/main" id="{BBBC3491-571D-424F-EF6E-63E94FEA1941}"/>
              </a:ext>
            </a:extLst>
          </p:cNvPr>
          <p:cNvSpPr txBox="1"/>
          <p:nvPr/>
        </p:nvSpPr>
        <p:spPr>
          <a:xfrm>
            <a:off x="6961334" y="2816781"/>
            <a:ext cx="1641835" cy="20005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Régler la température à 22° avant de partir</a:t>
            </a:r>
          </a:p>
        </p:txBody>
      </p:sp>
      <p:sp>
        <p:nvSpPr>
          <p:cNvPr id="73" name="Rectangle : coins arrondis 72">
            <a:extLst>
              <a:ext uri="{FF2B5EF4-FFF2-40B4-BE49-F238E27FC236}">
                <a16:creationId xmlns:a16="http://schemas.microsoft.com/office/drawing/2014/main" id="{0237B5AF-023A-CBCB-3A1C-98932D259F51}"/>
              </a:ext>
            </a:extLst>
          </p:cNvPr>
          <p:cNvSpPr>
            <a:spLocks noChangeAspect="1"/>
          </p:cNvSpPr>
          <p:nvPr/>
        </p:nvSpPr>
        <p:spPr>
          <a:xfrm>
            <a:off x="6805942" y="2874085"/>
            <a:ext cx="90000" cy="900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Rectangle : coins arrondis 2">
            <a:extLst>
              <a:ext uri="{FF2B5EF4-FFF2-40B4-BE49-F238E27FC236}">
                <a16:creationId xmlns:a16="http://schemas.microsoft.com/office/drawing/2014/main" id="{2D6FBE71-D5C0-B76B-30A2-55D96BAF8EF9}"/>
              </a:ext>
            </a:extLst>
          </p:cNvPr>
          <p:cNvSpPr/>
          <p:nvPr/>
        </p:nvSpPr>
        <p:spPr>
          <a:xfrm>
            <a:off x="394526" y="860382"/>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1AAF3620-E29E-A871-43AC-C8A96F27F92A}"/>
              </a:ext>
            </a:extLst>
          </p:cNvPr>
          <p:cNvSpPr/>
          <p:nvPr/>
        </p:nvSpPr>
        <p:spPr>
          <a:xfrm>
            <a:off x="392733" y="1233670"/>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B005F120-A63E-F2D0-7D88-4E9E59B38FF6}"/>
              </a:ext>
            </a:extLst>
          </p:cNvPr>
          <p:cNvSpPr/>
          <p:nvPr/>
        </p:nvSpPr>
        <p:spPr>
          <a:xfrm>
            <a:off x="394526" y="1499408"/>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91E5FE1E-26CD-6282-AB2C-ED2E3A8C5CA6}"/>
              </a:ext>
            </a:extLst>
          </p:cNvPr>
          <p:cNvSpPr/>
          <p:nvPr/>
        </p:nvSpPr>
        <p:spPr>
          <a:xfrm>
            <a:off x="397824" y="855195"/>
            <a:ext cx="1943180" cy="453121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3260EF23-5E7C-CBED-B942-0E598BCF4C5A}"/>
              </a:ext>
            </a:extLst>
          </p:cNvPr>
          <p:cNvSpPr/>
          <p:nvPr/>
        </p:nvSpPr>
        <p:spPr>
          <a:xfrm>
            <a:off x="533812" y="1420274"/>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C1137272-0738-40B5-2501-B4D40A495E29}"/>
              </a:ext>
            </a:extLst>
          </p:cNvPr>
          <p:cNvCxnSpPr/>
          <p:nvPr/>
        </p:nvCxnSpPr>
        <p:spPr>
          <a:xfrm>
            <a:off x="665435" y="1873317"/>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88836F36-4034-5F89-A41E-985BC7FEDD03}"/>
              </a:ext>
            </a:extLst>
          </p:cNvPr>
          <p:cNvSpPr txBox="1"/>
          <p:nvPr/>
        </p:nvSpPr>
        <p:spPr>
          <a:xfrm>
            <a:off x="438932" y="1177549"/>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24" name="ZoneTexte 23">
            <a:extLst>
              <a:ext uri="{FF2B5EF4-FFF2-40B4-BE49-F238E27FC236}">
                <a16:creationId xmlns:a16="http://schemas.microsoft.com/office/drawing/2014/main" id="{8CEB7354-3DD8-2863-1B53-5B5824339193}"/>
              </a:ext>
            </a:extLst>
          </p:cNvPr>
          <p:cNvSpPr txBox="1"/>
          <p:nvPr/>
        </p:nvSpPr>
        <p:spPr>
          <a:xfrm>
            <a:off x="626391" y="1675232"/>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25" name="ZoneTexte 24">
            <a:extLst>
              <a:ext uri="{FF2B5EF4-FFF2-40B4-BE49-F238E27FC236}">
                <a16:creationId xmlns:a16="http://schemas.microsoft.com/office/drawing/2014/main" id="{1DF05B21-AF00-A8BE-5E60-76A3CC62AE92}"/>
              </a:ext>
            </a:extLst>
          </p:cNvPr>
          <p:cNvSpPr txBox="1"/>
          <p:nvPr/>
        </p:nvSpPr>
        <p:spPr>
          <a:xfrm>
            <a:off x="1360428" y="1675815"/>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26" name="ZoneTexte 25">
            <a:extLst>
              <a:ext uri="{FF2B5EF4-FFF2-40B4-BE49-F238E27FC236}">
                <a16:creationId xmlns:a16="http://schemas.microsoft.com/office/drawing/2014/main" id="{8D15AB28-CE0F-D9D9-3602-863B331CAF57}"/>
              </a:ext>
            </a:extLst>
          </p:cNvPr>
          <p:cNvSpPr txBox="1"/>
          <p:nvPr/>
        </p:nvSpPr>
        <p:spPr>
          <a:xfrm>
            <a:off x="625937" y="2104555"/>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27" name="ZoneTexte 26">
            <a:extLst>
              <a:ext uri="{FF2B5EF4-FFF2-40B4-BE49-F238E27FC236}">
                <a16:creationId xmlns:a16="http://schemas.microsoft.com/office/drawing/2014/main" id="{DF600570-8C0C-1669-C9EA-80BC92102E7D}"/>
              </a:ext>
            </a:extLst>
          </p:cNvPr>
          <p:cNvSpPr txBox="1"/>
          <p:nvPr/>
        </p:nvSpPr>
        <p:spPr>
          <a:xfrm>
            <a:off x="1359974" y="2105138"/>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29" name="ZoneTexte 28">
            <a:extLst>
              <a:ext uri="{FF2B5EF4-FFF2-40B4-BE49-F238E27FC236}">
                <a16:creationId xmlns:a16="http://schemas.microsoft.com/office/drawing/2014/main" id="{E8877434-58E9-A80D-249A-9380371DAB12}"/>
              </a:ext>
            </a:extLst>
          </p:cNvPr>
          <p:cNvSpPr txBox="1"/>
          <p:nvPr/>
        </p:nvSpPr>
        <p:spPr>
          <a:xfrm>
            <a:off x="676271" y="1480818"/>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30" name="ZoneTexte 29">
            <a:extLst>
              <a:ext uri="{FF2B5EF4-FFF2-40B4-BE49-F238E27FC236}">
                <a16:creationId xmlns:a16="http://schemas.microsoft.com/office/drawing/2014/main" id="{60E1417A-D06F-745D-8FB8-28AC4DAA6594}"/>
              </a:ext>
            </a:extLst>
          </p:cNvPr>
          <p:cNvSpPr txBox="1"/>
          <p:nvPr/>
        </p:nvSpPr>
        <p:spPr>
          <a:xfrm>
            <a:off x="1416027" y="1490375"/>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31" name="ZoneTexte 30">
            <a:extLst>
              <a:ext uri="{FF2B5EF4-FFF2-40B4-BE49-F238E27FC236}">
                <a16:creationId xmlns:a16="http://schemas.microsoft.com/office/drawing/2014/main" id="{E904E674-D2F0-8740-573F-AC7F23ECA2E9}"/>
              </a:ext>
            </a:extLst>
          </p:cNvPr>
          <p:cNvSpPr txBox="1"/>
          <p:nvPr/>
        </p:nvSpPr>
        <p:spPr>
          <a:xfrm>
            <a:off x="656598" y="1927768"/>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32" name="ZoneTexte 31">
            <a:extLst>
              <a:ext uri="{FF2B5EF4-FFF2-40B4-BE49-F238E27FC236}">
                <a16:creationId xmlns:a16="http://schemas.microsoft.com/office/drawing/2014/main" id="{3E0235F0-D668-2CFB-AC4B-2C80A6F2E2EC}"/>
              </a:ext>
            </a:extLst>
          </p:cNvPr>
          <p:cNvSpPr txBox="1"/>
          <p:nvPr/>
        </p:nvSpPr>
        <p:spPr>
          <a:xfrm>
            <a:off x="1424122" y="1927767"/>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33" name="Connecteur droit 32">
            <a:extLst>
              <a:ext uri="{FF2B5EF4-FFF2-40B4-BE49-F238E27FC236}">
                <a16:creationId xmlns:a16="http://schemas.microsoft.com/office/drawing/2014/main" id="{16291E5B-7153-835C-0F24-383A8150F87E}"/>
              </a:ext>
            </a:extLst>
          </p:cNvPr>
          <p:cNvCxnSpPr/>
          <p:nvPr/>
        </p:nvCxnSpPr>
        <p:spPr>
          <a:xfrm>
            <a:off x="392733" y="3203121"/>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8CF662C3-F443-DB2E-6DD7-5AF0FFD789FE}"/>
              </a:ext>
            </a:extLst>
          </p:cNvPr>
          <p:cNvSpPr txBox="1"/>
          <p:nvPr/>
        </p:nvSpPr>
        <p:spPr>
          <a:xfrm>
            <a:off x="483215" y="3267253"/>
            <a:ext cx="1548340" cy="200055"/>
          </a:xfrm>
          <a:prstGeom prst="rect">
            <a:avLst/>
          </a:prstGeom>
          <a:noFill/>
        </p:spPr>
        <p:txBody>
          <a:bodyPr wrap="square" rtlCol="0">
            <a:spAutoFit/>
          </a:bodyPr>
          <a:lstStyle/>
          <a:p>
            <a:r>
              <a:rPr lang="fr-FR" sz="700" b="1" dirty="0">
                <a:latin typeface="Source Sans Pro Semibold" panose="020B0503030403020204" pitchFamily="34" charset="77"/>
              </a:rPr>
              <a:t>Instructions de ménage</a:t>
            </a:r>
          </a:p>
        </p:txBody>
      </p:sp>
      <p:sp>
        <p:nvSpPr>
          <p:cNvPr id="35" name="ZoneTexte 34">
            <a:extLst>
              <a:ext uri="{FF2B5EF4-FFF2-40B4-BE49-F238E27FC236}">
                <a16:creationId xmlns:a16="http://schemas.microsoft.com/office/drawing/2014/main" id="{890725B8-A68A-5D76-6A60-357C26671D65}"/>
              </a:ext>
            </a:extLst>
          </p:cNvPr>
          <p:cNvSpPr txBox="1"/>
          <p:nvPr/>
        </p:nvSpPr>
        <p:spPr>
          <a:xfrm>
            <a:off x="476164" y="3460181"/>
            <a:ext cx="1844658" cy="415498"/>
          </a:xfrm>
          <a:prstGeom prst="rect">
            <a:avLst/>
          </a:prstGeom>
          <a:noFill/>
        </p:spPr>
        <p:txBody>
          <a:bodyPr wrap="square" rtlCol="0">
            <a:spAutoFit/>
          </a:bodyPr>
          <a:lstStyle/>
          <a:p>
            <a:r>
              <a:rPr lang="fr-FR" sz="700" dirty="0">
                <a:latin typeface="Source Sans Pro Light" panose="020B0403030403020204" pitchFamily="34" charset="77"/>
              </a:rPr>
              <a:t>Consultez la liste des taches à effectuer au cours de la prestation pour vous assurer de la satisfaction du client.</a:t>
            </a:r>
          </a:p>
        </p:txBody>
      </p:sp>
      <p:pic>
        <p:nvPicPr>
          <p:cNvPr id="36" name="Image 35" descr="Une image contenant texte&#10;&#10;Description générée automatiquement">
            <a:extLst>
              <a:ext uri="{FF2B5EF4-FFF2-40B4-BE49-F238E27FC236}">
                <a16:creationId xmlns:a16="http://schemas.microsoft.com/office/drawing/2014/main" id="{E95FDC84-0552-261B-EDA9-AEA94D0B7FD8}"/>
              </a:ext>
            </a:extLst>
          </p:cNvPr>
          <p:cNvPicPr>
            <a:picLocks noChangeAspect="1"/>
          </p:cNvPicPr>
          <p:nvPr/>
        </p:nvPicPr>
        <p:blipFill rotWithShape="1">
          <a:blip r:embed="rId5"/>
          <a:srcRect l="2630" t="54200" r="4175" b="31916"/>
          <a:stretch/>
        </p:blipFill>
        <p:spPr>
          <a:xfrm>
            <a:off x="502277" y="3826434"/>
            <a:ext cx="1770875" cy="570914"/>
          </a:xfrm>
          <a:prstGeom prst="rect">
            <a:avLst/>
          </a:prstGeom>
        </p:spPr>
      </p:pic>
      <p:sp>
        <p:nvSpPr>
          <p:cNvPr id="37" name="ZoneTexte 36">
            <a:extLst>
              <a:ext uri="{FF2B5EF4-FFF2-40B4-BE49-F238E27FC236}">
                <a16:creationId xmlns:a16="http://schemas.microsoft.com/office/drawing/2014/main" id="{66AF0AA4-5B2E-093D-8FA7-6DB79737EAED}"/>
              </a:ext>
            </a:extLst>
          </p:cNvPr>
          <p:cNvSpPr txBox="1"/>
          <p:nvPr/>
        </p:nvSpPr>
        <p:spPr>
          <a:xfrm>
            <a:off x="683836" y="3939496"/>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Standards Kliner</a:t>
            </a:r>
          </a:p>
        </p:txBody>
      </p:sp>
      <p:sp>
        <p:nvSpPr>
          <p:cNvPr id="38" name="ZoneTexte 37">
            <a:extLst>
              <a:ext uri="{FF2B5EF4-FFF2-40B4-BE49-F238E27FC236}">
                <a16:creationId xmlns:a16="http://schemas.microsoft.com/office/drawing/2014/main" id="{8781B972-8480-A833-A1FE-E7CCAD153995}"/>
              </a:ext>
            </a:extLst>
          </p:cNvPr>
          <p:cNvSpPr txBox="1"/>
          <p:nvPr/>
        </p:nvSpPr>
        <p:spPr>
          <a:xfrm>
            <a:off x="686525" y="4200936"/>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Consignes du client</a:t>
            </a:r>
          </a:p>
        </p:txBody>
      </p:sp>
      <p:pic>
        <p:nvPicPr>
          <p:cNvPr id="70" name="Image 69">
            <a:extLst>
              <a:ext uri="{FF2B5EF4-FFF2-40B4-BE49-F238E27FC236}">
                <a16:creationId xmlns:a16="http://schemas.microsoft.com/office/drawing/2014/main" id="{2C333555-4C34-73EA-B22E-88158D90C903}"/>
              </a:ext>
            </a:extLst>
          </p:cNvPr>
          <p:cNvPicPr>
            <a:picLocks noChangeAspect="1"/>
          </p:cNvPicPr>
          <p:nvPr/>
        </p:nvPicPr>
        <p:blipFill rotWithShape="1">
          <a:blip r:embed="rId6"/>
          <a:srcRect l="3783" t="23453" r="3293" b="57763"/>
          <a:stretch/>
        </p:blipFill>
        <p:spPr>
          <a:xfrm>
            <a:off x="502277" y="4602787"/>
            <a:ext cx="1770875" cy="774692"/>
          </a:xfrm>
          <a:prstGeom prst="rect">
            <a:avLst/>
          </a:prstGeom>
        </p:spPr>
      </p:pic>
      <p:sp>
        <p:nvSpPr>
          <p:cNvPr id="87" name="ZoneTexte 86">
            <a:extLst>
              <a:ext uri="{FF2B5EF4-FFF2-40B4-BE49-F238E27FC236}">
                <a16:creationId xmlns:a16="http://schemas.microsoft.com/office/drawing/2014/main" id="{9B5282C0-AA99-0D09-B243-4CBF3007B13B}"/>
              </a:ext>
            </a:extLst>
          </p:cNvPr>
          <p:cNvSpPr txBox="1"/>
          <p:nvPr/>
        </p:nvSpPr>
        <p:spPr>
          <a:xfrm>
            <a:off x="456827" y="4634684"/>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Lieu de la prestation</a:t>
            </a:r>
          </a:p>
        </p:txBody>
      </p:sp>
      <p:cxnSp>
        <p:nvCxnSpPr>
          <p:cNvPr id="88" name="Connecteur droit 87">
            <a:extLst>
              <a:ext uri="{FF2B5EF4-FFF2-40B4-BE49-F238E27FC236}">
                <a16:creationId xmlns:a16="http://schemas.microsoft.com/office/drawing/2014/main" id="{242AD0EB-3792-6BB4-6358-4B5AE0621D48}"/>
              </a:ext>
            </a:extLst>
          </p:cNvPr>
          <p:cNvCxnSpPr/>
          <p:nvPr/>
        </p:nvCxnSpPr>
        <p:spPr>
          <a:xfrm>
            <a:off x="396635" y="4527286"/>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9" name="Image 88">
            <a:extLst>
              <a:ext uri="{FF2B5EF4-FFF2-40B4-BE49-F238E27FC236}">
                <a16:creationId xmlns:a16="http://schemas.microsoft.com/office/drawing/2014/main" id="{72D01387-02BC-F013-1197-235F77A2966C}"/>
              </a:ext>
            </a:extLst>
          </p:cNvPr>
          <p:cNvPicPr>
            <a:picLocks noChangeAspect="1"/>
          </p:cNvPicPr>
          <p:nvPr/>
        </p:nvPicPr>
        <p:blipFill>
          <a:blip r:embed="rId7"/>
          <a:stretch>
            <a:fillRect/>
          </a:stretch>
        </p:blipFill>
        <p:spPr>
          <a:xfrm>
            <a:off x="522510" y="1221743"/>
            <a:ext cx="117342" cy="117342"/>
          </a:xfrm>
          <a:prstGeom prst="rect">
            <a:avLst/>
          </a:prstGeom>
        </p:spPr>
      </p:pic>
      <p:grpSp>
        <p:nvGrpSpPr>
          <p:cNvPr id="91" name="Groupe 90">
            <a:extLst>
              <a:ext uri="{FF2B5EF4-FFF2-40B4-BE49-F238E27FC236}">
                <a16:creationId xmlns:a16="http://schemas.microsoft.com/office/drawing/2014/main" id="{1C1F61A7-0E92-E646-B38C-C97FF5C3BA94}"/>
              </a:ext>
            </a:extLst>
          </p:cNvPr>
          <p:cNvGrpSpPr/>
          <p:nvPr/>
        </p:nvGrpSpPr>
        <p:grpSpPr>
          <a:xfrm>
            <a:off x="502277" y="989521"/>
            <a:ext cx="144000" cy="144000"/>
            <a:chOff x="6978298" y="1073791"/>
            <a:chExt cx="144000" cy="144000"/>
          </a:xfrm>
        </p:grpSpPr>
        <p:sp>
          <p:nvSpPr>
            <p:cNvPr id="92" name="Ellipse 91">
              <a:extLst>
                <a:ext uri="{FF2B5EF4-FFF2-40B4-BE49-F238E27FC236}">
                  <a16:creationId xmlns:a16="http://schemas.microsoft.com/office/drawing/2014/main" id="{B00EBFED-612B-1C00-497A-4D885B84CD0F}"/>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4" name="Image 93">
              <a:extLst>
                <a:ext uri="{FF2B5EF4-FFF2-40B4-BE49-F238E27FC236}">
                  <a16:creationId xmlns:a16="http://schemas.microsoft.com/office/drawing/2014/main" id="{4DA5342D-789A-4CEF-22D0-534603C1C3D5}"/>
                </a:ext>
              </a:extLst>
            </p:cNvPr>
            <p:cNvPicPr>
              <a:picLocks noChangeAspect="1"/>
            </p:cNvPicPr>
            <p:nvPr/>
          </p:nvPicPr>
          <p:blipFill rotWithShape="1">
            <a:blip r:embed="rId8"/>
            <a:srcRect l="25334" t="22868" r="19238" b="21709"/>
            <a:stretch/>
          </p:blipFill>
          <p:spPr>
            <a:xfrm rot="10800000">
              <a:off x="7013210" y="1093648"/>
              <a:ext cx="78147" cy="100464"/>
            </a:xfrm>
            <a:prstGeom prst="rect">
              <a:avLst/>
            </a:prstGeom>
          </p:spPr>
        </p:pic>
      </p:grpSp>
      <p:sp>
        <p:nvSpPr>
          <p:cNvPr id="95" name="Rectangle 94">
            <a:extLst>
              <a:ext uri="{FF2B5EF4-FFF2-40B4-BE49-F238E27FC236}">
                <a16:creationId xmlns:a16="http://schemas.microsoft.com/office/drawing/2014/main" id="{2322C028-67D5-7B1F-E473-9352BC4AB2A9}"/>
              </a:ext>
            </a:extLst>
          </p:cNvPr>
          <p:cNvSpPr/>
          <p:nvPr/>
        </p:nvSpPr>
        <p:spPr>
          <a:xfrm>
            <a:off x="483215" y="3879689"/>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Rectangle 96">
            <a:extLst>
              <a:ext uri="{FF2B5EF4-FFF2-40B4-BE49-F238E27FC236}">
                <a16:creationId xmlns:a16="http://schemas.microsoft.com/office/drawing/2014/main" id="{32CC1AE9-DCC9-E962-34D2-A4FFCA8003F4}"/>
              </a:ext>
            </a:extLst>
          </p:cNvPr>
          <p:cNvSpPr/>
          <p:nvPr/>
        </p:nvSpPr>
        <p:spPr>
          <a:xfrm>
            <a:off x="533812" y="3965465"/>
            <a:ext cx="131623" cy="143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8" name="Image 97">
            <a:extLst>
              <a:ext uri="{FF2B5EF4-FFF2-40B4-BE49-F238E27FC236}">
                <a16:creationId xmlns:a16="http://schemas.microsoft.com/office/drawing/2014/main" id="{120EE1D2-BAF8-3AB6-F40B-780130659061}"/>
              </a:ext>
            </a:extLst>
          </p:cNvPr>
          <p:cNvPicPr>
            <a:picLocks noChangeAspect="1"/>
          </p:cNvPicPr>
          <p:nvPr/>
        </p:nvPicPr>
        <p:blipFill>
          <a:blip r:embed="rId9"/>
          <a:stretch>
            <a:fillRect/>
          </a:stretch>
        </p:blipFill>
        <p:spPr>
          <a:xfrm>
            <a:off x="569599" y="3977794"/>
            <a:ext cx="82800" cy="126000"/>
          </a:xfrm>
          <a:prstGeom prst="rect">
            <a:avLst/>
          </a:prstGeom>
        </p:spPr>
      </p:pic>
      <p:sp>
        <p:nvSpPr>
          <p:cNvPr id="99" name="Rectangle 98">
            <a:extLst>
              <a:ext uri="{FF2B5EF4-FFF2-40B4-BE49-F238E27FC236}">
                <a16:creationId xmlns:a16="http://schemas.microsoft.com/office/drawing/2014/main" id="{482A94B7-7482-F0AA-6F68-EE1272D35AD5}"/>
              </a:ext>
            </a:extLst>
          </p:cNvPr>
          <p:cNvSpPr/>
          <p:nvPr/>
        </p:nvSpPr>
        <p:spPr>
          <a:xfrm>
            <a:off x="574277" y="4242455"/>
            <a:ext cx="82321"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0" name="Image 99">
            <a:extLst>
              <a:ext uri="{FF2B5EF4-FFF2-40B4-BE49-F238E27FC236}">
                <a16:creationId xmlns:a16="http://schemas.microsoft.com/office/drawing/2014/main" id="{4DD5063D-3D1C-4CA3-DC0E-2F3EE042658E}"/>
              </a:ext>
            </a:extLst>
          </p:cNvPr>
          <p:cNvPicPr>
            <a:picLocks noChangeAspect="1"/>
          </p:cNvPicPr>
          <p:nvPr/>
        </p:nvPicPr>
        <p:blipFill>
          <a:blip r:embed="rId10"/>
          <a:stretch>
            <a:fillRect/>
          </a:stretch>
        </p:blipFill>
        <p:spPr>
          <a:xfrm>
            <a:off x="566861" y="4259233"/>
            <a:ext cx="90000" cy="90000"/>
          </a:xfrm>
          <a:prstGeom prst="rect">
            <a:avLst/>
          </a:prstGeom>
        </p:spPr>
      </p:pic>
      <p:sp>
        <p:nvSpPr>
          <p:cNvPr id="101" name="Rectangle : coins arrondis 100">
            <a:extLst>
              <a:ext uri="{FF2B5EF4-FFF2-40B4-BE49-F238E27FC236}">
                <a16:creationId xmlns:a16="http://schemas.microsoft.com/office/drawing/2014/main" id="{D21189F4-0482-5084-E139-7DD71A89C967}"/>
              </a:ext>
            </a:extLst>
          </p:cNvPr>
          <p:cNvSpPr/>
          <p:nvPr/>
        </p:nvSpPr>
        <p:spPr>
          <a:xfrm>
            <a:off x="1804230" y="1198668"/>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cxnSp>
        <p:nvCxnSpPr>
          <p:cNvPr id="146" name="Connecteur droit 145">
            <a:extLst>
              <a:ext uri="{FF2B5EF4-FFF2-40B4-BE49-F238E27FC236}">
                <a16:creationId xmlns:a16="http://schemas.microsoft.com/office/drawing/2014/main" id="{C33C5E5E-6726-05BD-63D2-3FF0CF3BE64E}"/>
              </a:ext>
            </a:extLst>
          </p:cNvPr>
          <p:cNvCxnSpPr/>
          <p:nvPr/>
        </p:nvCxnSpPr>
        <p:spPr>
          <a:xfrm>
            <a:off x="6779317" y="3076727"/>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7" name="ZoneTexte 146">
            <a:extLst>
              <a:ext uri="{FF2B5EF4-FFF2-40B4-BE49-F238E27FC236}">
                <a16:creationId xmlns:a16="http://schemas.microsoft.com/office/drawing/2014/main" id="{86AA9777-B9B1-F7E3-5A8C-29298614A864}"/>
              </a:ext>
            </a:extLst>
          </p:cNvPr>
          <p:cNvSpPr txBox="1"/>
          <p:nvPr/>
        </p:nvSpPr>
        <p:spPr>
          <a:xfrm>
            <a:off x="6960605" y="3154370"/>
            <a:ext cx="1641835" cy="20005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Remplacer le papier toilette</a:t>
            </a:r>
          </a:p>
        </p:txBody>
      </p:sp>
      <p:sp>
        <p:nvSpPr>
          <p:cNvPr id="148" name="Rectangle : coins arrondis 147">
            <a:extLst>
              <a:ext uri="{FF2B5EF4-FFF2-40B4-BE49-F238E27FC236}">
                <a16:creationId xmlns:a16="http://schemas.microsoft.com/office/drawing/2014/main" id="{21927890-6653-8DD9-B34E-A6D60151BFA9}"/>
              </a:ext>
            </a:extLst>
          </p:cNvPr>
          <p:cNvSpPr>
            <a:spLocks noChangeAspect="1"/>
          </p:cNvSpPr>
          <p:nvPr/>
        </p:nvSpPr>
        <p:spPr>
          <a:xfrm>
            <a:off x="6805213" y="3211674"/>
            <a:ext cx="90000" cy="900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A1CCE352-6E3B-16E9-0C97-E3C5D34D62CC}"/>
              </a:ext>
            </a:extLst>
          </p:cNvPr>
          <p:cNvSpPr txBox="1"/>
          <p:nvPr/>
        </p:nvSpPr>
        <p:spPr>
          <a:xfrm>
            <a:off x="0" y="5936911"/>
            <a:ext cx="9338733" cy="577081"/>
          </a:xfrm>
          <a:prstGeom prst="rect">
            <a:avLst/>
          </a:prstGeom>
          <a:noFill/>
        </p:spPr>
        <p:txBody>
          <a:bodyPr wrap="square" rtlCol="0">
            <a:spAutoFit/>
          </a:bodyPr>
          <a:lstStyle/>
          <a:p>
            <a:r>
              <a:rPr lang="fr-FR" sz="1050" dirty="0"/>
              <a:t>Sur S14 on a toujours le bloc ‘Instructions de ménage’. Par contre le sous-menu ‘Consignes du client’ n’apparait que si le client a ajouté des consignes lors de sa commande (ce qui se fait en ajoutant des demandes supplémentaires’ dans la fiche du logement).</a:t>
            </a:r>
          </a:p>
          <a:p>
            <a:r>
              <a:rPr lang="fr-FR" sz="1050" dirty="0"/>
              <a:t>Au clic sur le sous-menu ‘Consignes du client’ on ouvre S28. </a:t>
            </a:r>
          </a:p>
        </p:txBody>
      </p:sp>
      <p:sp>
        <p:nvSpPr>
          <p:cNvPr id="19" name="ZoneTexte 18">
            <a:extLst>
              <a:ext uri="{FF2B5EF4-FFF2-40B4-BE49-F238E27FC236}">
                <a16:creationId xmlns:a16="http://schemas.microsoft.com/office/drawing/2014/main" id="{271D5991-54DB-3236-018D-73105A1B6476}"/>
              </a:ext>
            </a:extLst>
          </p:cNvPr>
          <p:cNvSpPr txBox="1"/>
          <p:nvPr/>
        </p:nvSpPr>
        <p:spPr>
          <a:xfrm>
            <a:off x="823469" y="585361"/>
            <a:ext cx="807651" cy="307777"/>
          </a:xfrm>
          <a:prstGeom prst="rect">
            <a:avLst/>
          </a:prstGeom>
          <a:noFill/>
        </p:spPr>
        <p:txBody>
          <a:bodyPr wrap="square" rtlCol="0">
            <a:spAutoFit/>
          </a:bodyPr>
          <a:lstStyle/>
          <a:p>
            <a:pPr algn="ctr"/>
            <a:r>
              <a:rPr lang="fr-FR" sz="1400" dirty="0"/>
              <a:t>S14</a:t>
            </a:r>
          </a:p>
        </p:txBody>
      </p:sp>
      <p:sp>
        <p:nvSpPr>
          <p:cNvPr id="20" name="ZoneTexte 19">
            <a:extLst>
              <a:ext uri="{FF2B5EF4-FFF2-40B4-BE49-F238E27FC236}">
                <a16:creationId xmlns:a16="http://schemas.microsoft.com/office/drawing/2014/main" id="{EB2D66C6-91AE-BA26-B695-CECC2C720868}"/>
              </a:ext>
            </a:extLst>
          </p:cNvPr>
          <p:cNvSpPr txBox="1"/>
          <p:nvPr/>
        </p:nvSpPr>
        <p:spPr>
          <a:xfrm>
            <a:off x="7251970" y="611092"/>
            <a:ext cx="807651" cy="307777"/>
          </a:xfrm>
          <a:prstGeom prst="rect">
            <a:avLst/>
          </a:prstGeom>
          <a:noFill/>
        </p:spPr>
        <p:txBody>
          <a:bodyPr wrap="square" rtlCol="0">
            <a:spAutoFit/>
          </a:bodyPr>
          <a:lstStyle/>
          <a:p>
            <a:pPr algn="ctr"/>
            <a:r>
              <a:rPr lang="fr-FR" sz="1400" dirty="0"/>
              <a:t>S28</a:t>
            </a:r>
          </a:p>
        </p:txBody>
      </p:sp>
      <p:sp>
        <p:nvSpPr>
          <p:cNvPr id="4" name="Rectangle : coins arrondis 3">
            <a:extLst>
              <a:ext uri="{FF2B5EF4-FFF2-40B4-BE49-F238E27FC236}">
                <a16:creationId xmlns:a16="http://schemas.microsoft.com/office/drawing/2014/main" id="{24548B79-E589-1021-B194-76829A08E234}"/>
              </a:ext>
            </a:extLst>
          </p:cNvPr>
          <p:cNvSpPr/>
          <p:nvPr/>
        </p:nvSpPr>
        <p:spPr>
          <a:xfrm>
            <a:off x="839959" y="2505447"/>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Rectangle : coins arrondis 27">
            <a:extLst>
              <a:ext uri="{FF2B5EF4-FFF2-40B4-BE49-F238E27FC236}">
                <a16:creationId xmlns:a16="http://schemas.microsoft.com/office/drawing/2014/main" id="{B701E1F4-9B47-322A-9D2F-2C42064F1348}"/>
              </a:ext>
            </a:extLst>
          </p:cNvPr>
          <p:cNvSpPr/>
          <p:nvPr/>
        </p:nvSpPr>
        <p:spPr>
          <a:xfrm>
            <a:off x="1413073" y="2505446"/>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ZoneTexte 38">
            <a:extLst>
              <a:ext uri="{FF2B5EF4-FFF2-40B4-BE49-F238E27FC236}">
                <a16:creationId xmlns:a16="http://schemas.microsoft.com/office/drawing/2014/main" id="{74E4D2C5-1BD6-EFFE-5AFA-9332261C86BF}"/>
              </a:ext>
            </a:extLst>
          </p:cNvPr>
          <p:cNvSpPr txBox="1"/>
          <p:nvPr/>
        </p:nvSpPr>
        <p:spPr>
          <a:xfrm>
            <a:off x="790257" y="2783821"/>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40" name="ZoneTexte 39">
            <a:extLst>
              <a:ext uri="{FF2B5EF4-FFF2-40B4-BE49-F238E27FC236}">
                <a16:creationId xmlns:a16="http://schemas.microsoft.com/office/drawing/2014/main" id="{BFF61A8F-E974-2B69-1DBB-8C1A1B822B29}"/>
              </a:ext>
            </a:extLst>
          </p:cNvPr>
          <p:cNvSpPr txBox="1"/>
          <p:nvPr/>
        </p:nvSpPr>
        <p:spPr>
          <a:xfrm>
            <a:off x="1366642" y="2786402"/>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41" name="Image 40">
            <a:extLst>
              <a:ext uri="{FF2B5EF4-FFF2-40B4-BE49-F238E27FC236}">
                <a16:creationId xmlns:a16="http://schemas.microsoft.com/office/drawing/2014/main" id="{9BCA6EAD-D487-CC39-A2ED-CA72F74B7377}"/>
              </a:ext>
            </a:extLst>
          </p:cNvPr>
          <p:cNvPicPr>
            <a:picLocks noChangeAspect="1"/>
          </p:cNvPicPr>
          <p:nvPr/>
        </p:nvPicPr>
        <p:blipFill>
          <a:blip r:embed="rId11"/>
          <a:stretch>
            <a:fillRect/>
          </a:stretch>
        </p:blipFill>
        <p:spPr>
          <a:xfrm>
            <a:off x="990289" y="2616668"/>
            <a:ext cx="152345" cy="152345"/>
          </a:xfrm>
          <a:prstGeom prst="rect">
            <a:avLst/>
          </a:prstGeom>
        </p:spPr>
      </p:pic>
      <p:pic>
        <p:nvPicPr>
          <p:cNvPr id="42" name="Image 41">
            <a:extLst>
              <a:ext uri="{FF2B5EF4-FFF2-40B4-BE49-F238E27FC236}">
                <a16:creationId xmlns:a16="http://schemas.microsoft.com/office/drawing/2014/main" id="{11D1B51A-8311-A3EB-035D-B0B80F4B6F6C}"/>
              </a:ext>
            </a:extLst>
          </p:cNvPr>
          <p:cNvPicPr>
            <a:picLocks noChangeAspect="1"/>
          </p:cNvPicPr>
          <p:nvPr/>
        </p:nvPicPr>
        <p:blipFill>
          <a:blip r:embed="rId12"/>
          <a:stretch>
            <a:fillRect/>
          </a:stretch>
        </p:blipFill>
        <p:spPr>
          <a:xfrm>
            <a:off x="1549185" y="2615706"/>
            <a:ext cx="162000" cy="162000"/>
          </a:xfrm>
          <a:prstGeom prst="rect">
            <a:avLst/>
          </a:prstGeom>
        </p:spPr>
      </p:pic>
      <p:sp>
        <p:nvSpPr>
          <p:cNvPr id="12" name="ZoneTexte 11">
            <a:extLst>
              <a:ext uri="{FF2B5EF4-FFF2-40B4-BE49-F238E27FC236}">
                <a16:creationId xmlns:a16="http://schemas.microsoft.com/office/drawing/2014/main" id="{86B9F908-E800-C65B-D405-2B5BBE9B58B9}"/>
              </a:ext>
            </a:extLst>
          </p:cNvPr>
          <p:cNvSpPr txBox="1"/>
          <p:nvPr/>
        </p:nvSpPr>
        <p:spPr>
          <a:xfrm>
            <a:off x="2963333" y="3850049"/>
            <a:ext cx="3183466" cy="230832"/>
          </a:xfrm>
          <a:prstGeom prst="rect">
            <a:avLst/>
          </a:prstGeom>
          <a:noFill/>
        </p:spPr>
        <p:txBody>
          <a:bodyPr wrap="square">
            <a:spAutoFit/>
          </a:bodyPr>
          <a:lstStyle/>
          <a:p>
            <a:r>
              <a:rPr lang="fr-FR" sz="900" dirty="0">
                <a:hlinkClick r:id="rId13"/>
              </a:rPr>
              <a:t>https://assistance.kliner.com/hc/fr/articles/8924979997085</a:t>
            </a:r>
            <a:r>
              <a:rPr lang="fr-FR" sz="900" dirty="0"/>
              <a:t> </a:t>
            </a:r>
          </a:p>
        </p:txBody>
      </p:sp>
      <p:sp>
        <p:nvSpPr>
          <p:cNvPr id="13" name="Rectangle 12">
            <a:extLst>
              <a:ext uri="{FF2B5EF4-FFF2-40B4-BE49-F238E27FC236}">
                <a16:creationId xmlns:a16="http://schemas.microsoft.com/office/drawing/2014/main" id="{893213B4-22A4-7D90-4D4F-03FDC99B8786}"/>
              </a:ext>
            </a:extLst>
          </p:cNvPr>
          <p:cNvSpPr/>
          <p:nvPr/>
        </p:nvSpPr>
        <p:spPr>
          <a:xfrm>
            <a:off x="458307" y="3905240"/>
            <a:ext cx="1839752" cy="262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715AB703-CEF7-1C32-0CFE-1AE81BF3D42B}"/>
              </a:ext>
            </a:extLst>
          </p:cNvPr>
          <p:cNvSpPr txBox="1"/>
          <p:nvPr/>
        </p:nvSpPr>
        <p:spPr>
          <a:xfrm>
            <a:off x="2963333" y="3610658"/>
            <a:ext cx="3183466" cy="246221"/>
          </a:xfrm>
          <a:prstGeom prst="rect">
            <a:avLst/>
          </a:prstGeom>
          <a:noFill/>
        </p:spPr>
        <p:txBody>
          <a:bodyPr wrap="square" rtlCol="0">
            <a:spAutoFit/>
          </a:bodyPr>
          <a:lstStyle/>
          <a:p>
            <a:r>
              <a:rPr lang="fr-FR" sz="1000" dirty="0">
                <a:solidFill>
                  <a:srgbClr val="FF0000"/>
                </a:solidFill>
              </a:rPr>
              <a:t>Au clic sur le bloc ‘Standards Kliner’, ça ouvre cette page :</a:t>
            </a:r>
          </a:p>
        </p:txBody>
      </p:sp>
      <p:cxnSp>
        <p:nvCxnSpPr>
          <p:cNvPr id="17" name="Connecteur droit avec flèche 16">
            <a:extLst>
              <a:ext uri="{FF2B5EF4-FFF2-40B4-BE49-F238E27FC236}">
                <a16:creationId xmlns:a16="http://schemas.microsoft.com/office/drawing/2014/main" id="{A85D0D47-D868-9412-7599-85D569E4C3AC}"/>
              </a:ext>
            </a:extLst>
          </p:cNvPr>
          <p:cNvCxnSpPr>
            <a:cxnSpLocks/>
            <a:endCxn id="13" idx="3"/>
          </p:cNvCxnSpPr>
          <p:nvPr/>
        </p:nvCxnSpPr>
        <p:spPr>
          <a:xfrm flipH="1">
            <a:off x="2298059" y="3854729"/>
            <a:ext cx="665274" cy="1817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3" name="Image 22">
            <a:extLst>
              <a:ext uri="{FF2B5EF4-FFF2-40B4-BE49-F238E27FC236}">
                <a16:creationId xmlns:a16="http://schemas.microsoft.com/office/drawing/2014/main" id="{6577F47D-4FC0-33CE-E5A3-97304DB60C00}"/>
              </a:ext>
            </a:extLst>
          </p:cNvPr>
          <p:cNvPicPr>
            <a:picLocks noChangeAspect="1"/>
          </p:cNvPicPr>
          <p:nvPr/>
        </p:nvPicPr>
        <p:blipFill>
          <a:blip r:embed="rId14"/>
          <a:stretch>
            <a:fillRect/>
          </a:stretch>
        </p:blipFill>
        <p:spPr>
          <a:xfrm>
            <a:off x="9807694" y="3339313"/>
            <a:ext cx="2209234" cy="3283363"/>
          </a:xfrm>
          <a:prstGeom prst="rect">
            <a:avLst/>
          </a:prstGeom>
        </p:spPr>
      </p:pic>
      <p:sp>
        <p:nvSpPr>
          <p:cNvPr id="43" name="ZoneTexte 42">
            <a:extLst>
              <a:ext uri="{FF2B5EF4-FFF2-40B4-BE49-F238E27FC236}">
                <a16:creationId xmlns:a16="http://schemas.microsoft.com/office/drawing/2014/main" id="{9C5B6260-67A2-9D7C-65F9-EB2B4085F4A6}"/>
              </a:ext>
            </a:extLst>
          </p:cNvPr>
          <p:cNvSpPr txBox="1"/>
          <p:nvPr/>
        </p:nvSpPr>
        <p:spPr>
          <a:xfrm>
            <a:off x="8957762" y="2582162"/>
            <a:ext cx="2275072" cy="338554"/>
          </a:xfrm>
          <a:prstGeom prst="rect">
            <a:avLst/>
          </a:prstGeom>
          <a:noFill/>
        </p:spPr>
        <p:txBody>
          <a:bodyPr wrap="square" rtlCol="0">
            <a:spAutoFit/>
          </a:bodyPr>
          <a:lstStyle/>
          <a:p>
            <a:r>
              <a:rPr lang="fr-FR" sz="800" dirty="0">
                <a:solidFill>
                  <a:srgbClr val="FF0000"/>
                </a:solidFill>
              </a:rPr>
              <a:t>Ces éléments proviennent de la fiche du logement ci-dessous rempli par le client dans la web app </a:t>
            </a:r>
          </a:p>
        </p:txBody>
      </p:sp>
      <p:cxnSp>
        <p:nvCxnSpPr>
          <p:cNvPr id="45" name="Connecteur droit avec flèche 44">
            <a:extLst>
              <a:ext uri="{FF2B5EF4-FFF2-40B4-BE49-F238E27FC236}">
                <a16:creationId xmlns:a16="http://schemas.microsoft.com/office/drawing/2014/main" id="{6E735B87-2B3E-053C-1ED3-B3122C5B7870}"/>
              </a:ext>
            </a:extLst>
          </p:cNvPr>
          <p:cNvCxnSpPr>
            <a:stCxn id="43" idx="1"/>
          </p:cNvCxnSpPr>
          <p:nvPr/>
        </p:nvCxnSpPr>
        <p:spPr>
          <a:xfrm flipH="1">
            <a:off x="8602440" y="2751439"/>
            <a:ext cx="355322" cy="262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6FD6E1F2-1D7B-D0C1-B083-86AA804DBFE7}"/>
              </a:ext>
            </a:extLst>
          </p:cNvPr>
          <p:cNvCxnSpPr/>
          <p:nvPr/>
        </p:nvCxnSpPr>
        <p:spPr>
          <a:xfrm>
            <a:off x="10515600" y="2937528"/>
            <a:ext cx="127215" cy="4297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49806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21B352E-2610-B1E9-484C-9B0ECF89F370}"/>
              </a:ext>
            </a:extLst>
          </p:cNvPr>
          <p:cNvSpPr txBox="1"/>
          <p:nvPr/>
        </p:nvSpPr>
        <p:spPr>
          <a:xfrm>
            <a:off x="293614" y="260059"/>
            <a:ext cx="8288323" cy="369332"/>
          </a:xfrm>
          <a:prstGeom prst="rect">
            <a:avLst/>
          </a:prstGeom>
          <a:noFill/>
        </p:spPr>
        <p:txBody>
          <a:bodyPr wrap="square" rtlCol="0">
            <a:spAutoFit/>
          </a:bodyPr>
          <a:lstStyle/>
          <a:p>
            <a:r>
              <a:rPr lang="fr-FR" dirty="0"/>
              <a:t>5- Gérer une prestation – Accès au logement</a:t>
            </a:r>
          </a:p>
        </p:txBody>
      </p:sp>
      <p:sp>
        <p:nvSpPr>
          <p:cNvPr id="223" name="Rectangle : coins arrondis 222">
            <a:extLst>
              <a:ext uri="{FF2B5EF4-FFF2-40B4-BE49-F238E27FC236}">
                <a16:creationId xmlns:a16="http://schemas.microsoft.com/office/drawing/2014/main" id="{C6FB63DB-B00F-E9E4-2D9A-5E4438C92F21}"/>
              </a:ext>
            </a:extLst>
          </p:cNvPr>
          <p:cNvSpPr/>
          <p:nvPr/>
        </p:nvSpPr>
        <p:spPr>
          <a:xfrm>
            <a:off x="5893981" y="891353"/>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4" name="Rectangle : coins arrondis 223">
            <a:extLst>
              <a:ext uri="{FF2B5EF4-FFF2-40B4-BE49-F238E27FC236}">
                <a16:creationId xmlns:a16="http://schemas.microsoft.com/office/drawing/2014/main" id="{E7202B49-D002-93B0-0FC0-F69D3A7E9B19}"/>
              </a:ext>
            </a:extLst>
          </p:cNvPr>
          <p:cNvSpPr/>
          <p:nvPr/>
        </p:nvSpPr>
        <p:spPr>
          <a:xfrm>
            <a:off x="6003420" y="1021109"/>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5" name="Rectangle : coins arrondis 224">
            <a:extLst>
              <a:ext uri="{FF2B5EF4-FFF2-40B4-BE49-F238E27FC236}">
                <a16:creationId xmlns:a16="http://schemas.microsoft.com/office/drawing/2014/main" id="{9F501D3E-D260-980A-83CD-944999E07FB1}"/>
              </a:ext>
            </a:extLst>
          </p:cNvPr>
          <p:cNvSpPr/>
          <p:nvPr/>
        </p:nvSpPr>
        <p:spPr>
          <a:xfrm>
            <a:off x="5895630" y="891991"/>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 coins arrondis 225">
            <a:extLst>
              <a:ext uri="{FF2B5EF4-FFF2-40B4-BE49-F238E27FC236}">
                <a16:creationId xmlns:a16="http://schemas.microsoft.com/office/drawing/2014/main" id="{99584240-1D93-2717-07C4-9A43C88CD3C8}"/>
              </a:ext>
            </a:extLst>
          </p:cNvPr>
          <p:cNvSpPr/>
          <p:nvPr/>
        </p:nvSpPr>
        <p:spPr>
          <a:xfrm>
            <a:off x="5892975" y="1108510"/>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7" name="Image 226">
            <a:extLst>
              <a:ext uri="{FF2B5EF4-FFF2-40B4-BE49-F238E27FC236}">
                <a16:creationId xmlns:a16="http://schemas.microsoft.com/office/drawing/2014/main" id="{AE9EDB9F-C110-31BB-C83F-F2E88CFAAFC7}"/>
              </a:ext>
            </a:extLst>
          </p:cNvPr>
          <p:cNvPicPr>
            <a:picLocks noChangeAspect="1"/>
          </p:cNvPicPr>
          <p:nvPr/>
        </p:nvPicPr>
        <p:blipFill>
          <a:blip r:embed="rId3"/>
          <a:stretch>
            <a:fillRect/>
          </a:stretch>
        </p:blipFill>
        <p:spPr>
          <a:xfrm>
            <a:off x="5931838" y="1183692"/>
            <a:ext cx="230843" cy="221609"/>
          </a:xfrm>
          <a:prstGeom prst="rect">
            <a:avLst/>
          </a:prstGeom>
        </p:spPr>
      </p:pic>
      <p:sp>
        <p:nvSpPr>
          <p:cNvPr id="228" name="Rectangle : coins arrondis 227">
            <a:extLst>
              <a:ext uri="{FF2B5EF4-FFF2-40B4-BE49-F238E27FC236}">
                <a16:creationId xmlns:a16="http://schemas.microsoft.com/office/drawing/2014/main" id="{22850769-B2FD-3CAE-A83B-17D809A7E8E9}"/>
              </a:ext>
            </a:extLst>
          </p:cNvPr>
          <p:cNvSpPr/>
          <p:nvPr/>
        </p:nvSpPr>
        <p:spPr>
          <a:xfrm>
            <a:off x="5892332" y="888459"/>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9" name="ZoneTexte 228">
            <a:extLst>
              <a:ext uri="{FF2B5EF4-FFF2-40B4-BE49-F238E27FC236}">
                <a16:creationId xmlns:a16="http://schemas.microsoft.com/office/drawing/2014/main" id="{75010866-B88A-1522-AF6F-F219C46A492E}"/>
              </a:ext>
            </a:extLst>
          </p:cNvPr>
          <p:cNvSpPr txBox="1"/>
          <p:nvPr/>
        </p:nvSpPr>
        <p:spPr>
          <a:xfrm>
            <a:off x="5912158" y="1417910"/>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Instructions d’accès</a:t>
            </a:r>
          </a:p>
        </p:txBody>
      </p:sp>
      <p:sp>
        <p:nvSpPr>
          <p:cNvPr id="230" name="ZoneTexte 229">
            <a:extLst>
              <a:ext uri="{FF2B5EF4-FFF2-40B4-BE49-F238E27FC236}">
                <a16:creationId xmlns:a16="http://schemas.microsoft.com/office/drawing/2014/main" id="{11A3578B-859C-1474-9153-2380CDF48BD5}"/>
              </a:ext>
            </a:extLst>
          </p:cNvPr>
          <p:cNvSpPr txBox="1"/>
          <p:nvPr/>
        </p:nvSpPr>
        <p:spPr>
          <a:xfrm>
            <a:off x="5914063" y="1664753"/>
            <a:ext cx="1844658" cy="307777"/>
          </a:xfrm>
          <a:prstGeom prst="rect">
            <a:avLst/>
          </a:prstGeom>
          <a:noFill/>
        </p:spPr>
        <p:txBody>
          <a:bodyPr wrap="square" rtlCol="0">
            <a:spAutoFit/>
          </a:bodyPr>
          <a:lstStyle/>
          <a:p>
            <a:r>
              <a:rPr lang="fr-FR" sz="700" dirty="0">
                <a:latin typeface="Source Sans Pro Light" panose="020B0403030403020204" pitchFamily="34" charset="77"/>
              </a:rPr>
              <a:t>Il n’y a pas d’instructions particulières pour accéder au logement.</a:t>
            </a:r>
          </a:p>
        </p:txBody>
      </p:sp>
      <p:sp>
        <p:nvSpPr>
          <p:cNvPr id="231" name="Rectangle : coins arrondis 230">
            <a:extLst>
              <a:ext uri="{FF2B5EF4-FFF2-40B4-BE49-F238E27FC236}">
                <a16:creationId xmlns:a16="http://schemas.microsoft.com/office/drawing/2014/main" id="{DBC5E2CE-E56B-E7C0-3083-37DE3F4C3F57}"/>
              </a:ext>
            </a:extLst>
          </p:cNvPr>
          <p:cNvSpPr/>
          <p:nvPr/>
        </p:nvSpPr>
        <p:spPr>
          <a:xfrm>
            <a:off x="6006087" y="4785937"/>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ZoneTexte 231">
            <a:extLst>
              <a:ext uri="{FF2B5EF4-FFF2-40B4-BE49-F238E27FC236}">
                <a16:creationId xmlns:a16="http://schemas.microsoft.com/office/drawing/2014/main" id="{FAA2B553-595C-143B-EF79-EB7934DBF2C2}"/>
              </a:ext>
            </a:extLst>
          </p:cNvPr>
          <p:cNvSpPr txBox="1"/>
          <p:nvPr/>
        </p:nvSpPr>
        <p:spPr>
          <a:xfrm>
            <a:off x="6003291" y="4818023"/>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OK</a:t>
            </a:r>
          </a:p>
        </p:txBody>
      </p:sp>
      <p:pic>
        <p:nvPicPr>
          <p:cNvPr id="233" name="Image 232">
            <a:extLst>
              <a:ext uri="{FF2B5EF4-FFF2-40B4-BE49-F238E27FC236}">
                <a16:creationId xmlns:a16="http://schemas.microsoft.com/office/drawing/2014/main" id="{B945A3BF-B00B-017F-D51D-7519358AB3F7}"/>
              </a:ext>
            </a:extLst>
          </p:cNvPr>
          <p:cNvPicPr>
            <a:picLocks noChangeAspect="1"/>
          </p:cNvPicPr>
          <p:nvPr/>
        </p:nvPicPr>
        <p:blipFill>
          <a:blip r:embed="rId4"/>
          <a:stretch>
            <a:fillRect/>
          </a:stretch>
        </p:blipFill>
        <p:spPr>
          <a:xfrm>
            <a:off x="6541010" y="5142179"/>
            <a:ext cx="599077" cy="73058"/>
          </a:xfrm>
          <a:prstGeom prst="rect">
            <a:avLst/>
          </a:prstGeom>
        </p:spPr>
      </p:pic>
      <p:cxnSp>
        <p:nvCxnSpPr>
          <p:cNvPr id="234" name="Connecteur droit 233">
            <a:extLst>
              <a:ext uri="{FF2B5EF4-FFF2-40B4-BE49-F238E27FC236}">
                <a16:creationId xmlns:a16="http://schemas.microsoft.com/office/drawing/2014/main" id="{1267A360-FB80-0FEA-1B5C-3E518A5072EE}"/>
              </a:ext>
            </a:extLst>
          </p:cNvPr>
          <p:cNvCxnSpPr/>
          <p:nvPr/>
        </p:nvCxnSpPr>
        <p:spPr>
          <a:xfrm>
            <a:off x="5892332" y="4661617"/>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1" name="Rectangle : coins arrondis 50">
            <a:extLst>
              <a:ext uri="{FF2B5EF4-FFF2-40B4-BE49-F238E27FC236}">
                <a16:creationId xmlns:a16="http://schemas.microsoft.com/office/drawing/2014/main" id="{D5B46659-2DA3-25E6-F6F1-3853168B64DE}"/>
              </a:ext>
            </a:extLst>
          </p:cNvPr>
          <p:cNvSpPr/>
          <p:nvPr/>
        </p:nvSpPr>
        <p:spPr>
          <a:xfrm>
            <a:off x="8314556" y="891353"/>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5B1CE5E6-E310-30B2-F089-75C970628251}"/>
              </a:ext>
            </a:extLst>
          </p:cNvPr>
          <p:cNvSpPr/>
          <p:nvPr/>
        </p:nvSpPr>
        <p:spPr>
          <a:xfrm>
            <a:off x="8423995" y="1021109"/>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B02A9BB-6C94-BD07-7F23-3ED424EE3511}"/>
              </a:ext>
            </a:extLst>
          </p:cNvPr>
          <p:cNvSpPr/>
          <p:nvPr/>
        </p:nvSpPr>
        <p:spPr>
          <a:xfrm>
            <a:off x="8316205" y="891991"/>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BEF0CFC0-9D53-AABC-1555-B07F49041C9C}"/>
              </a:ext>
            </a:extLst>
          </p:cNvPr>
          <p:cNvSpPr/>
          <p:nvPr/>
        </p:nvSpPr>
        <p:spPr>
          <a:xfrm>
            <a:off x="8313550" y="1108510"/>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a:extLst>
              <a:ext uri="{FF2B5EF4-FFF2-40B4-BE49-F238E27FC236}">
                <a16:creationId xmlns:a16="http://schemas.microsoft.com/office/drawing/2014/main" id="{DA91DDA7-4AD0-6957-02D3-C52C69031AF0}"/>
              </a:ext>
            </a:extLst>
          </p:cNvPr>
          <p:cNvPicPr>
            <a:picLocks noChangeAspect="1"/>
          </p:cNvPicPr>
          <p:nvPr/>
        </p:nvPicPr>
        <p:blipFill>
          <a:blip r:embed="rId3"/>
          <a:stretch>
            <a:fillRect/>
          </a:stretch>
        </p:blipFill>
        <p:spPr>
          <a:xfrm>
            <a:off x="8352413" y="1183692"/>
            <a:ext cx="230843" cy="221609"/>
          </a:xfrm>
          <a:prstGeom prst="rect">
            <a:avLst/>
          </a:prstGeom>
        </p:spPr>
      </p:pic>
      <p:sp>
        <p:nvSpPr>
          <p:cNvPr id="57" name="Rectangle : coins arrondis 56">
            <a:extLst>
              <a:ext uri="{FF2B5EF4-FFF2-40B4-BE49-F238E27FC236}">
                <a16:creationId xmlns:a16="http://schemas.microsoft.com/office/drawing/2014/main" id="{3ACE1DE8-19A6-19C3-2512-B3F634070103}"/>
              </a:ext>
            </a:extLst>
          </p:cNvPr>
          <p:cNvSpPr/>
          <p:nvPr/>
        </p:nvSpPr>
        <p:spPr>
          <a:xfrm>
            <a:off x="8312907" y="888459"/>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a:extLst>
              <a:ext uri="{FF2B5EF4-FFF2-40B4-BE49-F238E27FC236}">
                <a16:creationId xmlns:a16="http://schemas.microsoft.com/office/drawing/2014/main" id="{5A9DA5F6-BCB6-D2CA-373E-7A6922654065}"/>
              </a:ext>
            </a:extLst>
          </p:cNvPr>
          <p:cNvSpPr txBox="1"/>
          <p:nvPr/>
        </p:nvSpPr>
        <p:spPr>
          <a:xfrm>
            <a:off x="8332734" y="1417910"/>
            <a:ext cx="1923354" cy="261610"/>
          </a:xfrm>
          <a:prstGeom prst="rect">
            <a:avLst/>
          </a:prstGeom>
          <a:noFill/>
        </p:spPr>
        <p:txBody>
          <a:bodyPr wrap="square" rtlCol="0">
            <a:spAutoFit/>
          </a:bodyPr>
          <a:lstStyle/>
          <a:p>
            <a:r>
              <a:rPr lang="fr-FR" sz="1100" b="1" dirty="0">
                <a:latin typeface="Source Sans Pro Semibold" panose="020B0503030403020204" pitchFamily="34" charset="77"/>
              </a:rPr>
              <a:t>Instructions d’accès</a:t>
            </a:r>
          </a:p>
        </p:txBody>
      </p:sp>
      <p:sp>
        <p:nvSpPr>
          <p:cNvPr id="59" name="ZoneTexte 58">
            <a:extLst>
              <a:ext uri="{FF2B5EF4-FFF2-40B4-BE49-F238E27FC236}">
                <a16:creationId xmlns:a16="http://schemas.microsoft.com/office/drawing/2014/main" id="{0E426E0D-4B11-3E62-4A80-FF05C5907412}"/>
              </a:ext>
            </a:extLst>
          </p:cNvPr>
          <p:cNvSpPr txBox="1"/>
          <p:nvPr/>
        </p:nvSpPr>
        <p:spPr>
          <a:xfrm>
            <a:off x="8334638" y="1664753"/>
            <a:ext cx="1844658" cy="200055"/>
          </a:xfrm>
          <a:prstGeom prst="rect">
            <a:avLst/>
          </a:prstGeom>
          <a:noFill/>
        </p:spPr>
        <p:txBody>
          <a:bodyPr wrap="square" rtlCol="0">
            <a:spAutoFit/>
          </a:bodyPr>
          <a:lstStyle/>
          <a:p>
            <a:r>
              <a:rPr lang="fr-FR" sz="700" dirty="0">
                <a:latin typeface="Source Sans Pro Light" panose="020B0403030403020204" pitchFamily="34" charset="77"/>
              </a:rPr>
              <a:t>Code A3458</a:t>
            </a:r>
          </a:p>
        </p:txBody>
      </p:sp>
      <p:sp>
        <p:nvSpPr>
          <p:cNvPr id="60" name="Rectangle : coins arrondis 59">
            <a:extLst>
              <a:ext uri="{FF2B5EF4-FFF2-40B4-BE49-F238E27FC236}">
                <a16:creationId xmlns:a16="http://schemas.microsoft.com/office/drawing/2014/main" id="{2AEA8B06-3B39-0B2E-29C7-41FB146D2AD2}"/>
              </a:ext>
            </a:extLst>
          </p:cNvPr>
          <p:cNvSpPr/>
          <p:nvPr/>
        </p:nvSpPr>
        <p:spPr>
          <a:xfrm>
            <a:off x="8426662" y="4785937"/>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9A55761D-ED66-9B71-A973-DF05CCC42D81}"/>
              </a:ext>
            </a:extLst>
          </p:cNvPr>
          <p:cNvSpPr txBox="1"/>
          <p:nvPr/>
        </p:nvSpPr>
        <p:spPr>
          <a:xfrm>
            <a:off x="8423866" y="4818023"/>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OK</a:t>
            </a:r>
          </a:p>
        </p:txBody>
      </p:sp>
      <p:pic>
        <p:nvPicPr>
          <p:cNvPr id="62" name="Image 61">
            <a:extLst>
              <a:ext uri="{FF2B5EF4-FFF2-40B4-BE49-F238E27FC236}">
                <a16:creationId xmlns:a16="http://schemas.microsoft.com/office/drawing/2014/main" id="{745CDE60-43F7-8468-0C98-BF0880F59630}"/>
              </a:ext>
            </a:extLst>
          </p:cNvPr>
          <p:cNvPicPr>
            <a:picLocks noChangeAspect="1"/>
          </p:cNvPicPr>
          <p:nvPr/>
        </p:nvPicPr>
        <p:blipFill>
          <a:blip r:embed="rId4"/>
          <a:stretch>
            <a:fillRect/>
          </a:stretch>
        </p:blipFill>
        <p:spPr>
          <a:xfrm>
            <a:off x="8961585" y="5142179"/>
            <a:ext cx="599077" cy="73058"/>
          </a:xfrm>
          <a:prstGeom prst="rect">
            <a:avLst/>
          </a:prstGeom>
        </p:spPr>
      </p:pic>
      <p:cxnSp>
        <p:nvCxnSpPr>
          <p:cNvPr id="63" name="Connecteur droit 62">
            <a:extLst>
              <a:ext uri="{FF2B5EF4-FFF2-40B4-BE49-F238E27FC236}">
                <a16:creationId xmlns:a16="http://schemas.microsoft.com/office/drawing/2014/main" id="{F7E84E33-A90C-496A-81CD-E307E8A42DCA}"/>
              </a:ext>
            </a:extLst>
          </p:cNvPr>
          <p:cNvCxnSpPr/>
          <p:nvPr/>
        </p:nvCxnSpPr>
        <p:spPr>
          <a:xfrm>
            <a:off x="8312907" y="4661617"/>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Rectangle : coins arrondis 3">
            <a:extLst>
              <a:ext uri="{FF2B5EF4-FFF2-40B4-BE49-F238E27FC236}">
                <a16:creationId xmlns:a16="http://schemas.microsoft.com/office/drawing/2014/main" id="{25B2EB8A-A0AE-CB2A-9C18-A797AA5A67D4}"/>
              </a:ext>
            </a:extLst>
          </p:cNvPr>
          <p:cNvSpPr/>
          <p:nvPr/>
        </p:nvSpPr>
        <p:spPr>
          <a:xfrm>
            <a:off x="1413511" y="893646"/>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D743CA4A-30EB-54AC-789B-B80A5156C0AC}"/>
              </a:ext>
            </a:extLst>
          </p:cNvPr>
          <p:cNvSpPr/>
          <p:nvPr/>
        </p:nvSpPr>
        <p:spPr>
          <a:xfrm>
            <a:off x="1411718" y="1266934"/>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BD43668B-AC2C-C758-87A9-6D374B9CF4F3}"/>
              </a:ext>
            </a:extLst>
          </p:cNvPr>
          <p:cNvSpPr/>
          <p:nvPr/>
        </p:nvSpPr>
        <p:spPr>
          <a:xfrm>
            <a:off x="1413511" y="1532672"/>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 coins arrondis 19">
            <a:extLst>
              <a:ext uri="{FF2B5EF4-FFF2-40B4-BE49-F238E27FC236}">
                <a16:creationId xmlns:a16="http://schemas.microsoft.com/office/drawing/2014/main" id="{F4E57179-17F9-066E-4ECA-C457100CC76D}"/>
              </a:ext>
            </a:extLst>
          </p:cNvPr>
          <p:cNvSpPr/>
          <p:nvPr/>
        </p:nvSpPr>
        <p:spPr>
          <a:xfrm>
            <a:off x="1552797" y="1453538"/>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 name="Connecteur droit 21">
            <a:extLst>
              <a:ext uri="{FF2B5EF4-FFF2-40B4-BE49-F238E27FC236}">
                <a16:creationId xmlns:a16="http://schemas.microsoft.com/office/drawing/2014/main" id="{68B6B609-435A-5153-E96F-52F43A75EBD5}"/>
              </a:ext>
            </a:extLst>
          </p:cNvPr>
          <p:cNvCxnSpPr/>
          <p:nvPr/>
        </p:nvCxnSpPr>
        <p:spPr>
          <a:xfrm>
            <a:off x="1684420" y="1906581"/>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81251928-494D-568F-A4AF-DBEC54ED50CA}"/>
              </a:ext>
            </a:extLst>
          </p:cNvPr>
          <p:cNvSpPr txBox="1"/>
          <p:nvPr/>
        </p:nvSpPr>
        <p:spPr>
          <a:xfrm>
            <a:off x="1457917" y="1210813"/>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40" name="Rectangle : coins arrondis 39">
            <a:extLst>
              <a:ext uri="{FF2B5EF4-FFF2-40B4-BE49-F238E27FC236}">
                <a16:creationId xmlns:a16="http://schemas.microsoft.com/office/drawing/2014/main" id="{66858B35-9C5A-C54D-47CA-49EF1ADC4A32}"/>
              </a:ext>
            </a:extLst>
          </p:cNvPr>
          <p:cNvSpPr/>
          <p:nvPr/>
        </p:nvSpPr>
        <p:spPr>
          <a:xfrm>
            <a:off x="1845185" y="2538711"/>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C2AEBB52-2CDF-ACBB-97EC-6DAB268B9564}"/>
              </a:ext>
            </a:extLst>
          </p:cNvPr>
          <p:cNvSpPr/>
          <p:nvPr/>
        </p:nvSpPr>
        <p:spPr>
          <a:xfrm>
            <a:off x="2435232" y="2538710"/>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6C0221AA-17AF-82A5-7B7C-94AA59748CCF}"/>
              </a:ext>
            </a:extLst>
          </p:cNvPr>
          <p:cNvSpPr txBox="1"/>
          <p:nvPr/>
        </p:nvSpPr>
        <p:spPr>
          <a:xfrm>
            <a:off x="1795483" y="2817085"/>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44" name="ZoneTexte 43">
            <a:extLst>
              <a:ext uri="{FF2B5EF4-FFF2-40B4-BE49-F238E27FC236}">
                <a16:creationId xmlns:a16="http://schemas.microsoft.com/office/drawing/2014/main" id="{C50AEA9D-2449-00DB-9B16-3572124B2161}"/>
              </a:ext>
            </a:extLst>
          </p:cNvPr>
          <p:cNvSpPr txBox="1"/>
          <p:nvPr/>
        </p:nvSpPr>
        <p:spPr>
          <a:xfrm>
            <a:off x="2388801" y="2819666"/>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45" name="Image 44">
            <a:extLst>
              <a:ext uri="{FF2B5EF4-FFF2-40B4-BE49-F238E27FC236}">
                <a16:creationId xmlns:a16="http://schemas.microsoft.com/office/drawing/2014/main" id="{5B719611-0ACE-F374-7EA9-F00608A45F58}"/>
              </a:ext>
            </a:extLst>
          </p:cNvPr>
          <p:cNvPicPr>
            <a:picLocks noChangeAspect="1"/>
          </p:cNvPicPr>
          <p:nvPr/>
        </p:nvPicPr>
        <p:blipFill>
          <a:blip r:embed="rId5"/>
          <a:stretch>
            <a:fillRect/>
          </a:stretch>
        </p:blipFill>
        <p:spPr>
          <a:xfrm>
            <a:off x="1995515" y="2649932"/>
            <a:ext cx="152345" cy="152345"/>
          </a:xfrm>
          <a:prstGeom prst="rect">
            <a:avLst/>
          </a:prstGeom>
        </p:spPr>
      </p:pic>
      <p:pic>
        <p:nvPicPr>
          <p:cNvPr id="47" name="Image 46">
            <a:extLst>
              <a:ext uri="{FF2B5EF4-FFF2-40B4-BE49-F238E27FC236}">
                <a16:creationId xmlns:a16="http://schemas.microsoft.com/office/drawing/2014/main" id="{50B10B57-41BF-7715-A621-E0039D258097}"/>
              </a:ext>
            </a:extLst>
          </p:cNvPr>
          <p:cNvPicPr>
            <a:picLocks noChangeAspect="1"/>
          </p:cNvPicPr>
          <p:nvPr/>
        </p:nvPicPr>
        <p:blipFill>
          <a:blip r:embed="rId6"/>
          <a:stretch>
            <a:fillRect/>
          </a:stretch>
        </p:blipFill>
        <p:spPr>
          <a:xfrm>
            <a:off x="2571344" y="2648970"/>
            <a:ext cx="162000" cy="162000"/>
          </a:xfrm>
          <a:prstGeom prst="rect">
            <a:avLst/>
          </a:prstGeom>
        </p:spPr>
      </p:pic>
      <p:sp>
        <p:nvSpPr>
          <p:cNvPr id="48" name="ZoneTexte 47">
            <a:extLst>
              <a:ext uri="{FF2B5EF4-FFF2-40B4-BE49-F238E27FC236}">
                <a16:creationId xmlns:a16="http://schemas.microsoft.com/office/drawing/2014/main" id="{BABBABA5-A44E-6C50-6B5C-0E8976318204}"/>
              </a:ext>
            </a:extLst>
          </p:cNvPr>
          <p:cNvSpPr txBox="1"/>
          <p:nvPr/>
        </p:nvSpPr>
        <p:spPr>
          <a:xfrm>
            <a:off x="1645376" y="1708496"/>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49" name="ZoneTexte 48">
            <a:extLst>
              <a:ext uri="{FF2B5EF4-FFF2-40B4-BE49-F238E27FC236}">
                <a16:creationId xmlns:a16="http://schemas.microsoft.com/office/drawing/2014/main" id="{14CCCFE1-A5B8-2A52-2902-F08D9C6AFC56}"/>
              </a:ext>
            </a:extLst>
          </p:cNvPr>
          <p:cNvSpPr txBox="1"/>
          <p:nvPr/>
        </p:nvSpPr>
        <p:spPr>
          <a:xfrm>
            <a:off x="2379413" y="1709079"/>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50" name="ZoneTexte 49">
            <a:extLst>
              <a:ext uri="{FF2B5EF4-FFF2-40B4-BE49-F238E27FC236}">
                <a16:creationId xmlns:a16="http://schemas.microsoft.com/office/drawing/2014/main" id="{7E4FC7F0-6653-10DC-DB2E-331BD1ACC9C9}"/>
              </a:ext>
            </a:extLst>
          </p:cNvPr>
          <p:cNvSpPr txBox="1"/>
          <p:nvPr/>
        </p:nvSpPr>
        <p:spPr>
          <a:xfrm>
            <a:off x="1644922" y="2137819"/>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52" name="ZoneTexte 51">
            <a:extLst>
              <a:ext uri="{FF2B5EF4-FFF2-40B4-BE49-F238E27FC236}">
                <a16:creationId xmlns:a16="http://schemas.microsoft.com/office/drawing/2014/main" id="{085A283E-BCFA-9C48-F0CB-33F3066E2282}"/>
              </a:ext>
            </a:extLst>
          </p:cNvPr>
          <p:cNvSpPr txBox="1"/>
          <p:nvPr/>
        </p:nvSpPr>
        <p:spPr>
          <a:xfrm>
            <a:off x="2378959" y="2138402"/>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66" name="ZoneTexte 65">
            <a:extLst>
              <a:ext uri="{FF2B5EF4-FFF2-40B4-BE49-F238E27FC236}">
                <a16:creationId xmlns:a16="http://schemas.microsoft.com/office/drawing/2014/main" id="{A63EAB01-D660-51F7-67E9-70359E3C4B43}"/>
              </a:ext>
            </a:extLst>
          </p:cNvPr>
          <p:cNvSpPr txBox="1"/>
          <p:nvPr/>
        </p:nvSpPr>
        <p:spPr>
          <a:xfrm>
            <a:off x="1695256" y="151408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67" name="ZoneTexte 66">
            <a:extLst>
              <a:ext uri="{FF2B5EF4-FFF2-40B4-BE49-F238E27FC236}">
                <a16:creationId xmlns:a16="http://schemas.microsoft.com/office/drawing/2014/main" id="{51618620-BC38-2C5E-97C4-DFC7B1AC9F74}"/>
              </a:ext>
            </a:extLst>
          </p:cNvPr>
          <p:cNvSpPr txBox="1"/>
          <p:nvPr/>
        </p:nvSpPr>
        <p:spPr>
          <a:xfrm>
            <a:off x="2435012" y="1523639"/>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69" name="ZoneTexte 68">
            <a:extLst>
              <a:ext uri="{FF2B5EF4-FFF2-40B4-BE49-F238E27FC236}">
                <a16:creationId xmlns:a16="http://schemas.microsoft.com/office/drawing/2014/main" id="{514C1063-4BFF-2A62-721F-8A978DB3C856}"/>
              </a:ext>
            </a:extLst>
          </p:cNvPr>
          <p:cNvSpPr txBox="1"/>
          <p:nvPr/>
        </p:nvSpPr>
        <p:spPr>
          <a:xfrm>
            <a:off x="1675583" y="196103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72" name="ZoneTexte 71">
            <a:extLst>
              <a:ext uri="{FF2B5EF4-FFF2-40B4-BE49-F238E27FC236}">
                <a16:creationId xmlns:a16="http://schemas.microsoft.com/office/drawing/2014/main" id="{6618DD4E-3BED-C597-79BF-9FF7878729FF}"/>
              </a:ext>
            </a:extLst>
          </p:cNvPr>
          <p:cNvSpPr txBox="1"/>
          <p:nvPr/>
        </p:nvSpPr>
        <p:spPr>
          <a:xfrm>
            <a:off x="2443107" y="1961031"/>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74" name="Connecteur droit 73">
            <a:extLst>
              <a:ext uri="{FF2B5EF4-FFF2-40B4-BE49-F238E27FC236}">
                <a16:creationId xmlns:a16="http://schemas.microsoft.com/office/drawing/2014/main" id="{3216F173-2CBA-C4A3-DBA3-F5B581466401}"/>
              </a:ext>
            </a:extLst>
          </p:cNvPr>
          <p:cNvCxnSpPr/>
          <p:nvPr/>
        </p:nvCxnSpPr>
        <p:spPr>
          <a:xfrm>
            <a:off x="1411718" y="3236385"/>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75" name="Image 74">
            <a:extLst>
              <a:ext uri="{FF2B5EF4-FFF2-40B4-BE49-F238E27FC236}">
                <a16:creationId xmlns:a16="http://schemas.microsoft.com/office/drawing/2014/main" id="{C58C84C1-E666-6DBA-AB4D-EE339F914B0D}"/>
              </a:ext>
            </a:extLst>
          </p:cNvPr>
          <p:cNvPicPr>
            <a:picLocks noChangeAspect="1"/>
          </p:cNvPicPr>
          <p:nvPr/>
        </p:nvPicPr>
        <p:blipFill rotWithShape="1">
          <a:blip r:embed="rId7"/>
          <a:srcRect t="23453" b="27541"/>
          <a:stretch/>
        </p:blipFill>
        <p:spPr>
          <a:xfrm>
            <a:off x="1441090" y="3317487"/>
            <a:ext cx="1905722" cy="2021099"/>
          </a:xfrm>
          <a:prstGeom prst="rect">
            <a:avLst/>
          </a:prstGeom>
        </p:spPr>
      </p:pic>
      <p:sp>
        <p:nvSpPr>
          <p:cNvPr id="76" name="ZoneTexte 75">
            <a:extLst>
              <a:ext uri="{FF2B5EF4-FFF2-40B4-BE49-F238E27FC236}">
                <a16:creationId xmlns:a16="http://schemas.microsoft.com/office/drawing/2014/main" id="{2AE7CC95-8220-63EA-999A-7500404818D5}"/>
              </a:ext>
            </a:extLst>
          </p:cNvPr>
          <p:cNvSpPr txBox="1"/>
          <p:nvPr/>
        </p:nvSpPr>
        <p:spPr>
          <a:xfrm>
            <a:off x="1467726" y="3357773"/>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Lieu de la prestation</a:t>
            </a:r>
          </a:p>
        </p:txBody>
      </p:sp>
      <p:pic>
        <p:nvPicPr>
          <p:cNvPr id="77" name="Image 76">
            <a:extLst>
              <a:ext uri="{FF2B5EF4-FFF2-40B4-BE49-F238E27FC236}">
                <a16:creationId xmlns:a16="http://schemas.microsoft.com/office/drawing/2014/main" id="{68DD5D8B-A11F-1ECA-A189-2B446CD97635}"/>
              </a:ext>
            </a:extLst>
          </p:cNvPr>
          <p:cNvPicPr>
            <a:picLocks noChangeAspect="1"/>
          </p:cNvPicPr>
          <p:nvPr/>
        </p:nvPicPr>
        <p:blipFill>
          <a:blip r:embed="rId8"/>
          <a:stretch>
            <a:fillRect/>
          </a:stretch>
        </p:blipFill>
        <p:spPr>
          <a:xfrm>
            <a:off x="1541495" y="1249708"/>
            <a:ext cx="117342" cy="117342"/>
          </a:xfrm>
          <a:prstGeom prst="rect">
            <a:avLst/>
          </a:prstGeom>
        </p:spPr>
      </p:pic>
      <p:grpSp>
        <p:nvGrpSpPr>
          <p:cNvPr id="78" name="Groupe 77">
            <a:extLst>
              <a:ext uri="{FF2B5EF4-FFF2-40B4-BE49-F238E27FC236}">
                <a16:creationId xmlns:a16="http://schemas.microsoft.com/office/drawing/2014/main" id="{6BFC141B-A3A3-18FF-A88C-9B8C9D4B9715}"/>
              </a:ext>
            </a:extLst>
          </p:cNvPr>
          <p:cNvGrpSpPr/>
          <p:nvPr/>
        </p:nvGrpSpPr>
        <p:grpSpPr>
          <a:xfrm>
            <a:off x="1540420" y="1014786"/>
            <a:ext cx="144000" cy="144000"/>
            <a:chOff x="6978298" y="1073791"/>
            <a:chExt cx="144000" cy="144000"/>
          </a:xfrm>
        </p:grpSpPr>
        <p:sp>
          <p:nvSpPr>
            <p:cNvPr id="79" name="Ellipse 78">
              <a:extLst>
                <a:ext uri="{FF2B5EF4-FFF2-40B4-BE49-F238E27FC236}">
                  <a16:creationId xmlns:a16="http://schemas.microsoft.com/office/drawing/2014/main" id="{C5370688-8C2D-288B-1730-B60404E6ED04}"/>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0" name="Image 79">
              <a:extLst>
                <a:ext uri="{FF2B5EF4-FFF2-40B4-BE49-F238E27FC236}">
                  <a16:creationId xmlns:a16="http://schemas.microsoft.com/office/drawing/2014/main" id="{E2317BAC-BBE1-7265-AD6C-8223FE301CAF}"/>
                </a:ext>
              </a:extLst>
            </p:cNvPr>
            <p:cNvPicPr>
              <a:picLocks noChangeAspect="1"/>
            </p:cNvPicPr>
            <p:nvPr/>
          </p:nvPicPr>
          <p:blipFill rotWithShape="1">
            <a:blip r:embed="rId9"/>
            <a:srcRect l="25334" t="22868" r="19238" b="21709"/>
            <a:stretch/>
          </p:blipFill>
          <p:spPr>
            <a:xfrm rot="10800000">
              <a:off x="7013210" y="1093648"/>
              <a:ext cx="78147" cy="100464"/>
            </a:xfrm>
            <a:prstGeom prst="rect">
              <a:avLst/>
            </a:prstGeom>
          </p:spPr>
        </p:pic>
      </p:grpSp>
      <p:pic>
        <p:nvPicPr>
          <p:cNvPr id="81" name="Image 80" descr="Une image contenant texte&#10;&#10;Description générée automatiquement">
            <a:extLst>
              <a:ext uri="{FF2B5EF4-FFF2-40B4-BE49-F238E27FC236}">
                <a16:creationId xmlns:a16="http://schemas.microsoft.com/office/drawing/2014/main" id="{28C68E80-4B74-F073-A27D-9B73A38A9CB0}"/>
              </a:ext>
            </a:extLst>
          </p:cNvPr>
          <p:cNvPicPr>
            <a:picLocks noChangeAspect="1"/>
          </p:cNvPicPr>
          <p:nvPr/>
        </p:nvPicPr>
        <p:blipFill rotWithShape="1">
          <a:blip r:embed="rId10"/>
          <a:srcRect l="732" t="82582" r="3356" b="2667"/>
          <a:stretch/>
        </p:blipFill>
        <p:spPr>
          <a:xfrm>
            <a:off x="1478641" y="5353442"/>
            <a:ext cx="1800513" cy="599278"/>
          </a:xfrm>
          <a:prstGeom prst="rect">
            <a:avLst/>
          </a:prstGeom>
        </p:spPr>
      </p:pic>
      <p:sp>
        <p:nvSpPr>
          <p:cNvPr id="82" name="ZoneTexte 81">
            <a:extLst>
              <a:ext uri="{FF2B5EF4-FFF2-40B4-BE49-F238E27FC236}">
                <a16:creationId xmlns:a16="http://schemas.microsoft.com/office/drawing/2014/main" id="{20B9F610-B259-AE9F-3621-DD51BC5ECBF0}"/>
              </a:ext>
            </a:extLst>
          </p:cNvPr>
          <p:cNvSpPr txBox="1"/>
          <p:nvPr/>
        </p:nvSpPr>
        <p:spPr>
          <a:xfrm>
            <a:off x="1707808" y="5419651"/>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Obtenir l’itinéraire</a:t>
            </a:r>
          </a:p>
        </p:txBody>
      </p:sp>
      <p:sp>
        <p:nvSpPr>
          <p:cNvPr id="83" name="ZoneTexte 82">
            <a:extLst>
              <a:ext uri="{FF2B5EF4-FFF2-40B4-BE49-F238E27FC236}">
                <a16:creationId xmlns:a16="http://schemas.microsoft.com/office/drawing/2014/main" id="{FA8F80E4-E29E-2B15-0366-C8DE6D0367E6}"/>
              </a:ext>
            </a:extLst>
          </p:cNvPr>
          <p:cNvSpPr txBox="1"/>
          <p:nvPr/>
        </p:nvSpPr>
        <p:spPr>
          <a:xfrm>
            <a:off x="1699296" y="5674877"/>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Accéder au logement</a:t>
            </a:r>
          </a:p>
        </p:txBody>
      </p:sp>
      <p:sp>
        <p:nvSpPr>
          <p:cNvPr id="84" name="Rectangle : coins arrondis 83">
            <a:extLst>
              <a:ext uri="{FF2B5EF4-FFF2-40B4-BE49-F238E27FC236}">
                <a16:creationId xmlns:a16="http://schemas.microsoft.com/office/drawing/2014/main" id="{A7DC907F-7296-F25E-9415-5AF1F28B0086}"/>
              </a:ext>
            </a:extLst>
          </p:cNvPr>
          <p:cNvSpPr/>
          <p:nvPr/>
        </p:nvSpPr>
        <p:spPr>
          <a:xfrm>
            <a:off x="1416809" y="888459"/>
            <a:ext cx="1943180" cy="5038975"/>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5" name="Rectangle 84">
            <a:extLst>
              <a:ext uri="{FF2B5EF4-FFF2-40B4-BE49-F238E27FC236}">
                <a16:creationId xmlns:a16="http://schemas.microsoft.com/office/drawing/2014/main" id="{A7AE534A-D7E2-7DE5-91B0-F43C24501FCE}"/>
              </a:ext>
            </a:extLst>
          </p:cNvPr>
          <p:cNvSpPr/>
          <p:nvPr/>
        </p:nvSpPr>
        <p:spPr>
          <a:xfrm>
            <a:off x="1560469" y="5452357"/>
            <a:ext cx="110211" cy="134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6" name="Image 85">
            <a:extLst>
              <a:ext uri="{FF2B5EF4-FFF2-40B4-BE49-F238E27FC236}">
                <a16:creationId xmlns:a16="http://schemas.microsoft.com/office/drawing/2014/main" id="{9B0D0FBE-6797-C0A0-2949-5620836D93C5}"/>
              </a:ext>
            </a:extLst>
          </p:cNvPr>
          <p:cNvPicPr>
            <a:picLocks noChangeAspect="1"/>
          </p:cNvPicPr>
          <p:nvPr/>
        </p:nvPicPr>
        <p:blipFill>
          <a:blip r:embed="rId11"/>
          <a:stretch>
            <a:fillRect/>
          </a:stretch>
        </p:blipFill>
        <p:spPr>
          <a:xfrm>
            <a:off x="1577972" y="5468886"/>
            <a:ext cx="90000" cy="90000"/>
          </a:xfrm>
          <a:prstGeom prst="rect">
            <a:avLst/>
          </a:prstGeom>
        </p:spPr>
      </p:pic>
      <p:sp>
        <p:nvSpPr>
          <p:cNvPr id="90" name="Rectangle 89">
            <a:extLst>
              <a:ext uri="{FF2B5EF4-FFF2-40B4-BE49-F238E27FC236}">
                <a16:creationId xmlns:a16="http://schemas.microsoft.com/office/drawing/2014/main" id="{818963AD-188A-C0DD-7FB4-D78726460B3B}"/>
              </a:ext>
            </a:extLst>
          </p:cNvPr>
          <p:cNvSpPr/>
          <p:nvPr/>
        </p:nvSpPr>
        <p:spPr>
          <a:xfrm>
            <a:off x="1552797" y="5694311"/>
            <a:ext cx="122786" cy="155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3" name="Image 92">
            <a:extLst>
              <a:ext uri="{FF2B5EF4-FFF2-40B4-BE49-F238E27FC236}">
                <a16:creationId xmlns:a16="http://schemas.microsoft.com/office/drawing/2014/main" id="{0F8CE16A-727B-6C2F-130D-102A85E615DE}"/>
              </a:ext>
            </a:extLst>
          </p:cNvPr>
          <p:cNvPicPr>
            <a:picLocks noChangeAspect="1"/>
          </p:cNvPicPr>
          <p:nvPr/>
        </p:nvPicPr>
        <p:blipFill>
          <a:blip r:embed="rId12"/>
          <a:stretch>
            <a:fillRect/>
          </a:stretch>
        </p:blipFill>
        <p:spPr>
          <a:xfrm>
            <a:off x="1568409" y="5712250"/>
            <a:ext cx="108000" cy="108000"/>
          </a:xfrm>
          <a:prstGeom prst="rect">
            <a:avLst/>
          </a:prstGeom>
        </p:spPr>
      </p:pic>
      <p:sp>
        <p:nvSpPr>
          <p:cNvPr id="96" name="Rectangle : coins arrondis 95">
            <a:extLst>
              <a:ext uri="{FF2B5EF4-FFF2-40B4-BE49-F238E27FC236}">
                <a16:creationId xmlns:a16="http://schemas.microsoft.com/office/drawing/2014/main" id="{C77B7A34-2830-D608-8706-B363A53772E1}"/>
              </a:ext>
            </a:extLst>
          </p:cNvPr>
          <p:cNvSpPr/>
          <p:nvPr/>
        </p:nvSpPr>
        <p:spPr>
          <a:xfrm>
            <a:off x="2813363" y="1235860"/>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103" name="Rectangle : coins arrondis 102">
            <a:extLst>
              <a:ext uri="{FF2B5EF4-FFF2-40B4-BE49-F238E27FC236}">
                <a16:creationId xmlns:a16="http://schemas.microsoft.com/office/drawing/2014/main" id="{BF28E0E5-17EC-8CAE-C1DE-A0D6CD0239C0}"/>
              </a:ext>
            </a:extLst>
          </p:cNvPr>
          <p:cNvSpPr/>
          <p:nvPr/>
        </p:nvSpPr>
        <p:spPr>
          <a:xfrm>
            <a:off x="3645996" y="893646"/>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Rectangle : coins arrondis 103">
            <a:extLst>
              <a:ext uri="{FF2B5EF4-FFF2-40B4-BE49-F238E27FC236}">
                <a16:creationId xmlns:a16="http://schemas.microsoft.com/office/drawing/2014/main" id="{2B5FE669-3FFB-9AD8-355E-DA553C58C104}"/>
              </a:ext>
            </a:extLst>
          </p:cNvPr>
          <p:cNvSpPr/>
          <p:nvPr/>
        </p:nvSpPr>
        <p:spPr>
          <a:xfrm>
            <a:off x="3644203" y="1266934"/>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 coins arrondis 104">
            <a:extLst>
              <a:ext uri="{FF2B5EF4-FFF2-40B4-BE49-F238E27FC236}">
                <a16:creationId xmlns:a16="http://schemas.microsoft.com/office/drawing/2014/main" id="{C65BF026-6240-5449-109F-FC1A506FFFDA}"/>
              </a:ext>
            </a:extLst>
          </p:cNvPr>
          <p:cNvSpPr/>
          <p:nvPr/>
        </p:nvSpPr>
        <p:spPr>
          <a:xfrm>
            <a:off x="3645996" y="1532672"/>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6" name="Rectangle : coins arrondis 105">
            <a:extLst>
              <a:ext uri="{FF2B5EF4-FFF2-40B4-BE49-F238E27FC236}">
                <a16:creationId xmlns:a16="http://schemas.microsoft.com/office/drawing/2014/main" id="{72E90070-D011-E77E-1033-ADBD3CD671E6}"/>
              </a:ext>
            </a:extLst>
          </p:cNvPr>
          <p:cNvSpPr/>
          <p:nvPr/>
        </p:nvSpPr>
        <p:spPr>
          <a:xfrm>
            <a:off x="3785282" y="1453538"/>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7" name="Connecteur droit 106">
            <a:extLst>
              <a:ext uri="{FF2B5EF4-FFF2-40B4-BE49-F238E27FC236}">
                <a16:creationId xmlns:a16="http://schemas.microsoft.com/office/drawing/2014/main" id="{A787EF4B-4048-61D5-4B1B-F186B4ED9A2F}"/>
              </a:ext>
            </a:extLst>
          </p:cNvPr>
          <p:cNvCxnSpPr/>
          <p:nvPr/>
        </p:nvCxnSpPr>
        <p:spPr>
          <a:xfrm>
            <a:off x="3916905" y="1906581"/>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8" name="ZoneTexte 107">
            <a:extLst>
              <a:ext uri="{FF2B5EF4-FFF2-40B4-BE49-F238E27FC236}">
                <a16:creationId xmlns:a16="http://schemas.microsoft.com/office/drawing/2014/main" id="{34A921A5-9E3F-5CED-9834-5CC417603DFA}"/>
              </a:ext>
            </a:extLst>
          </p:cNvPr>
          <p:cNvSpPr txBox="1"/>
          <p:nvPr/>
        </p:nvSpPr>
        <p:spPr>
          <a:xfrm>
            <a:off x="3690402" y="1210813"/>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110" name="Rectangle : coins arrondis 109">
            <a:extLst>
              <a:ext uri="{FF2B5EF4-FFF2-40B4-BE49-F238E27FC236}">
                <a16:creationId xmlns:a16="http://schemas.microsoft.com/office/drawing/2014/main" id="{D8D0DAB5-6E8B-EF1B-5224-31D7781FB4A4}"/>
              </a:ext>
            </a:extLst>
          </p:cNvPr>
          <p:cNvSpPr/>
          <p:nvPr/>
        </p:nvSpPr>
        <p:spPr>
          <a:xfrm>
            <a:off x="4086137" y="2538711"/>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Rectangle : coins arrondis 110">
            <a:extLst>
              <a:ext uri="{FF2B5EF4-FFF2-40B4-BE49-F238E27FC236}">
                <a16:creationId xmlns:a16="http://schemas.microsoft.com/office/drawing/2014/main" id="{C7519136-E401-7409-8571-EAF0E1E91B41}"/>
              </a:ext>
            </a:extLst>
          </p:cNvPr>
          <p:cNvSpPr/>
          <p:nvPr/>
        </p:nvSpPr>
        <p:spPr>
          <a:xfrm>
            <a:off x="4667716" y="2538710"/>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a:extLst>
              <a:ext uri="{FF2B5EF4-FFF2-40B4-BE49-F238E27FC236}">
                <a16:creationId xmlns:a16="http://schemas.microsoft.com/office/drawing/2014/main" id="{2675A055-B1BA-79D6-A15F-8193C141F22C}"/>
              </a:ext>
            </a:extLst>
          </p:cNvPr>
          <p:cNvSpPr txBox="1"/>
          <p:nvPr/>
        </p:nvSpPr>
        <p:spPr>
          <a:xfrm>
            <a:off x="4036435" y="2817085"/>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114" name="ZoneTexte 113">
            <a:extLst>
              <a:ext uri="{FF2B5EF4-FFF2-40B4-BE49-F238E27FC236}">
                <a16:creationId xmlns:a16="http://schemas.microsoft.com/office/drawing/2014/main" id="{E162BC9A-48DA-A919-5D89-3D8DDDEEEF0A}"/>
              </a:ext>
            </a:extLst>
          </p:cNvPr>
          <p:cNvSpPr txBox="1"/>
          <p:nvPr/>
        </p:nvSpPr>
        <p:spPr>
          <a:xfrm>
            <a:off x="4621285" y="2819666"/>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115" name="Image 114">
            <a:extLst>
              <a:ext uri="{FF2B5EF4-FFF2-40B4-BE49-F238E27FC236}">
                <a16:creationId xmlns:a16="http://schemas.microsoft.com/office/drawing/2014/main" id="{48B5929A-D0C9-C3CD-64BA-5BE5FDA524A2}"/>
              </a:ext>
            </a:extLst>
          </p:cNvPr>
          <p:cNvPicPr>
            <a:picLocks noChangeAspect="1"/>
          </p:cNvPicPr>
          <p:nvPr/>
        </p:nvPicPr>
        <p:blipFill>
          <a:blip r:embed="rId5"/>
          <a:stretch>
            <a:fillRect/>
          </a:stretch>
        </p:blipFill>
        <p:spPr>
          <a:xfrm>
            <a:off x="4236467" y="2649932"/>
            <a:ext cx="152345" cy="152345"/>
          </a:xfrm>
          <a:prstGeom prst="rect">
            <a:avLst/>
          </a:prstGeom>
        </p:spPr>
      </p:pic>
      <p:pic>
        <p:nvPicPr>
          <p:cNvPr id="118" name="Image 117">
            <a:extLst>
              <a:ext uri="{FF2B5EF4-FFF2-40B4-BE49-F238E27FC236}">
                <a16:creationId xmlns:a16="http://schemas.microsoft.com/office/drawing/2014/main" id="{D83A4678-46E2-AFDD-D944-DDDAD29C5C9E}"/>
              </a:ext>
            </a:extLst>
          </p:cNvPr>
          <p:cNvPicPr>
            <a:picLocks noChangeAspect="1"/>
          </p:cNvPicPr>
          <p:nvPr/>
        </p:nvPicPr>
        <p:blipFill>
          <a:blip r:embed="rId6"/>
          <a:stretch>
            <a:fillRect/>
          </a:stretch>
        </p:blipFill>
        <p:spPr>
          <a:xfrm>
            <a:off x="4803828" y="2648970"/>
            <a:ext cx="162000" cy="162000"/>
          </a:xfrm>
          <a:prstGeom prst="rect">
            <a:avLst/>
          </a:prstGeom>
        </p:spPr>
      </p:pic>
      <p:sp>
        <p:nvSpPr>
          <p:cNvPr id="119" name="ZoneTexte 118">
            <a:extLst>
              <a:ext uri="{FF2B5EF4-FFF2-40B4-BE49-F238E27FC236}">
                <a16:creationId xmlns:a16="http://schemas.microsoft.com/office/drawing/2014/main" id="{57097869-A177-79A3-BAD4-D588B8CA6765}"/>
              </a:ext>
            </a:extLst>
          </p:cNvPr>
          <p:cNvSpPr txBox="1"/>
          <p:nvPr/>
        </p:nvSpPr>
        <p:spPr>
          <a:xfrm>
            <a:off x="3877861" y="1708496"/>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120" name="ZoneTexte 119">
            <a:extLst>
              <a:ext uri="{FF2B5EF4-FFF2-40B4-BE49-F238E27FC236}">
                <a16:creationId xmlns:a16="http://schemas.microsoft.com/office/drawing/2014/main" id="{34B0A23C-6362-4089-B294-51B7901BF6C6}"/>
              </a:ext>
            </a:extLst>
          </p:cNvPr>
          <p:cNvSpPr txBox="1"/>
          <p:nvPr/>
        </p:nvSpPr>
        <p:spPr>
          <a:xfrm>
            <a:off x="4611898" y="1709079"/>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122" name="ZoneTexte 121">
            <a:extLst>
              <a:ext uri="{FF2B5EF4-FFF2-40B4-BE49-F238E27FC236}">
                <a16:creationId xmlns:a16="http://schemas.microsoft.com/office/drawing/2014/main" id="{D14DD5A2-E871-A6F6-C04B-111ECCAA7B1F}"/>
              </a:ext>
            </a:extLst>
          </p:cNvPr>
          <p:cNvSpPr txBox="1"/>
          <p:nvPr/>
        </p:nvSpPr>
        <p:spPr>
          <a:xfrm>
            <a:off x="3877407" y="2137819"/>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124" name="ZoneTexte 123">
            <a:extLst>
              <a:ext uri="{FF2B5EF4-FFF2-40B4-BE49-F238E27FC236}">
                <a16:creationId xmlns:a16="http://schemas.microsoft.com/office/drawing/2014/main" id="{9F566714-16C5-282E-3415-F043D243A5DC}"/>
              </a:ext>
            </a:extLst>
          </p:cNvPr>
          <p:cNvSpPr txBox="1"/>
          <p:nvPr/>
        </p:nvSpPr>
        <p:spPr>
          <a:xfrm>
            <a:off x="4611444" y="2138402"/>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125" name="ZoneTexte 124">
            <a:extLst>
              <a:ext uri="{FF2B5EF4-FFF2-40B4-BE49-F238E27FC236}">
                <a16:creationId xmlns:a16="http://schemas.microsoft.com/office/drawing/2014/main" id="{AF77FD82-5560-6C72-C40F-72ECB7E438DE}"/>
              </a:ext>
            </a:extLst>
          </p:cNvPr>
          <p:cNvSpPr txBox="1"/>
          <p:nvPr/>
        </p:nvSpPr>
        <p:spPr>
          <a:xfrm>
            <a:off x="3927741" y="151408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126" name="ZoneTexte 125">
            <a:extLst>
              <a:ext uri="{FF2B5EF4-FFF2-40B4-BE49-F238E27FC236}">
                <a16:creationId xmlns:a16="http://schemas.microsoft.com/office/drawing/2014/main" id="{23DED6DD-711D-F53B-BA3E-D4511262FA42}"/>
              </a:ext>
            </a:extLst>
          </p:cNvPr>
          <p:cNvSpPr txBox="1"/>
          <p:nvPr/>
        </p:nvSpPr>
        <p:spPr>
          <a:xfrm>
            <a:off x="4667497" y="1523639"/>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127" name="ZoneTexte 126">
            <a:extLst>
              <a:ext uri="{FF2B5EF4-FFF2-40B4-BE49-F238E27FC236}">
                <a16:creationId xmlns:a16="http://schemas.microsoft.com/office/drawing/2014/main" id="{D6E563FA-3C1D-5F62-0E38-43D802A07385}"/>
              </a:ext>
            </a:extLst>
          </p:cNvPr>
          <p:cNvSpPr txBox="1"/>
          <p:nvPr/>
        </p:nvSpPr>
        <p:spPr>
          <a:xfrm>
            <a:off x="3908068" y="196103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128" name="ZoneTexte 127">
            <a:extLst>
              <a:ext uri="{FF2B5EF4-FFF2-40B4-BE49-F238E27FC236}">
                <a16:creationId xmlns:a16="http://schemas.microsoft.com/office/drawing/2014/main" id="{329725B4-1995-0CD3-AB6C-0B71D69EEE02}"/>
              </a:ext>
            </a:extLst>
          </p:cNvPr>
          <p:cNvSpPr txBox="1"/>
          <p:nvPr/>
        </p:nvSpPr>
        <p:spPr>
          <a:xfrm>
            <a:off x="4675592" y="1961031"/>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129" name="Connecteur droit 128">
            <a:extLst>
              <a:ext uri="{FF2B5EF4-FFF2-40B4-BE49-F238E27FC236}">
                <a16:creationId xmlns:a16="http://schemas.microsoft.com/office/drawing/2014/main" id="{CC3AC6F3-A15A-DE54-9DAA-A63EEB168EA5}"/>
              </a:ext>
            </a:extLst>
          </p:cNvPr>
          <p:cNvCxnSpPr/>
          <p:nvPr/>
        </p:nvCxnSpPr>
        <p:spPr>
          <a:xfrm>
            <a:off x="3644203" y="3236385"/>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30" name="Image 129">
            <a:extLst>
              <a:ext uri="{FF2B5EF4-FFF2-40B4-BE49-F238E27FC236}">
                <a16:creationId xmlns:a16="http://schemas.microsoft.com/office/drawing/2014/main" id="{83A81B4B-2B36-13E6-EDF8-93E1986B6218}"/>
              </a:ext>
            </a:extLst>
          </p:cNvPr>
          <p:cNvPicPr>
            <a:picLocks noChangeAspect="1"/>
          </p:cNvPicPr>
          <p:nvPr/>
        </p:nvPicPr>
        <p:blipFill rotWithShape="1">
          <a:blip r:embed="rId7"/>
          <a:srcRect t="23453" b="27541"/>
          <a:stretch/>
        </p:blipFill>
        <p:spPr>
          <a:xfrm>
            <a:off x="3673575" y="3317487"/>
            <a:ext cx="1905722" cy="2021099"/>
          </a:xfrm>
          <a:prstGeom prst="rect">
            <a:avLst/>
          </a:prstGeom>
        </p:spPr>
      </p:pic>
      <p:sp>
        <p:nvSpPr>
          <p:cNvPr id="131" name="ZoneTexte 130">
            <a:extLst>
              <a:ext uri="{FF2B5EF4-FFF2-40B4-BE49-F238E27FC236}">
                <a16:creationId xmlns:a16="http://schemas.microsoft.com/office/drawing/2014/main" id="{5D608A98-38CD-AEAB-53EB-140379900EC8}"/>
              </a:ext>
            </a:extLst>
          </p:cNvPr>
          <p:cNvSpPr txBox="1"/>
          <p:nvPr/>
        </p:nvSpPr>
        <p:spPr>
          <a:xfrm>
            <a:off x="3700211" y="3357773"/>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Lieu de la prestation</a:t>
            </a:r>
          </a:p>
        </p:txBody>
      </p:sp>
      <p:pic>
        <p:nvPicPr>
          <p:cNvPr id="132" name="Image 131">
            <a:extLst>
              <a:ext uri="{FF2B5EF4-FFF2-40B4-BE49-F238E27FC236}">
                <a16:creationId xmlns:a16="http://schemas.microsoft.com/office/drawing/2014/main" id="{E399A086-091B-D13C-B020-2FF2EA1891AC}"/>
              </a:ext>
            </a:extLst>
          </p:cNvPr>
          <p:cNvPicPr>
            <a:picLocks noChangeAspect="1"/>
          </p:cNvPicPr>
          <p:nvPr/>
        </p:nvPicPr>
        <p:blipFill>
          <a:blip r:embed="rId8"/>
          <a:stretch>
            <a:fillRect/>
          </a:stretch>
        </p:blipFill>
        <p:spPr>
          <a:xfrm>
            <a:off x="3773980" y="1249708"/>
            <a:ext cx="117342" cy="117342"/>
          </a:xfrm>
          <a:prstGeom prst="rect">
            <a:avLst/>
          </a:prstGeom>
        </p:spPr>
      </p:pic>
      <p:grpSp>
        <p:nvGrpSpPr>
          <p:cNvPr id="133" name="Groupe 132">
            <a:extLst>
              <a:ext uri="{FF2B5EF4-FFF2-40B4-BE49-F238E27FC236}">
                <a16:creationId xmlns:a16="http://schemas.microsoft.com/office/drawing/2014/main" id="{9BF91BA0-0222-B174-5BBA-0139B8E39C9A}"/>
              </a:ext>
            </a:extLst>
          </p:cNvPr>
          <p:cNvGrpSpPr/>
          <p:nvPr/>
        </p:nvGrpSpPr>
        <p:grpSpPr>
          <a:xfrm>
            <a:off x="3772905" y="1014786"/>
            <a:ext cx="144000" cy="144000"/>
            <a:chOff x="6978298" y="1073791"/>
            <a:chExt cx="144000" cy="144000"/>
          </a:xfrm>
        </p:grpSpPr>
        <p:sp>
          <p:nvSpPr>
            <p:cNvPr id="134" name="Ellipse 133">
              <a:extLst>
                <a:ext uri="{FF2B5EF4-FFF2-40B4-BE49-F238E27FC236}">
                  <a16:creationId xmlns:a16="http://schemas.microsoft.com/office/drawing/2014/main" id="{4B5A3861-C185-9CD8-9E5F-0EE02A18DF92}"/>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35" name="Image 134">
              <a:extLst>
                <a:ext uri="{FF2B5EF4-FFF2-40B4-BE49-F238E27FC236}">
                  <a16:creationId xmlns:a16="http://schemas.microsoft.com/office/drawing/2014/main" id="{19C993CF-42F5-84BC-AE7D-522752457A40}"/>
                </a:ext>
              </a:extLst>
            </p:cNvPr>
            <p:cNvPicPr>
              <a:picLocks noChangeAspect="1"/>
            </p:cNvPicPr>
            <p:nvPr/>
          </p:nvPicPr>
          <p:blipFill rotWithShape="1">
            <a:blip r:embed="rId9"/>
            <a:srcRect l="25334" t="22868" r="19238" b="21709"/>
            <a:stretch/>
          </p:blipFill>
          <p:spPr>
            <a:xfrm rot="10800000">
              <a:off x="7013210" y="1093648"/>
              <a:ext cx="78147" cy="100464"/>
            </a:xfrm>
            <a:prstGeom prst="rect">
              <a:avLst/>
            </a:prstGeom>
          </p:spPr>
        </p:pic>
      </p:grpSp>
      <p:pic>
        <p:nvPicPr>
          <p:cNvPr id="137" name="Image 136" descr="Une image contenant texte&#10;&#10;Description générée automatiquement">
            <a:extLst>
              <a:ext uri="{FF2B5EF4-FFF2-40B4-BE49-F238E27FC236}">
                <a16:creationId xmlns:a16="http://schemas.microsoft.com/office/drawing/2014/main" id="{6C480C93-6243-F5D8-7212-C0AE9806FECA}"/>
              </a:ext>
            </a:extLst>
          </p:cNvPr>
          <p:cNvPicPr>
            <a:picLocks noChangeAspect="1"/>
          </p:cNvPicPr>
          <p:nvPr/>
        </p:nvPicPr>
        <p:blipFill rotWithShape="1">
          <a:blip r:embed="rId10"/>
          <a:srcRect l="732" t="82582" r="3356" b="2667"/>
          <a:stretch/>
        </p:blipFill>
        <p:spPr>
          <a:xfrm>
            <a:off x="3711126" y="5353442"/>
            <a:ext cx="1800513" cy="599278"/>
          </a:xfrm>
          <a:prstGeom prst="rect">
            <a:avLst/>
          </a:prstGeom>
        </p:spPr>
      </p:pic>
      <p:sp>
        <p:nvSpPr>
          <p:cNvPr id="140" name="ZoneTexte 139">
            <a:extLst>
              <a:ext uri="{FF2B5EF4-FFF2-40B4-BE49-F238E27FC236}">
                <a16:creationId xmlns:a16="http://schemas.microsoft.com/office/drawing/2014/main" id="{BE44D8C7-3D3C-B890-333A-19196B48EBEE}"/>
              </a:ext>
            </a:extLst>
          </p:cNvPr>
          <p:cNvSpPr txBox="1"/>
          <p:nvPr/>
        </p:nvSpPr>
        <p:spPr>
          <a:xfrm>
            <a:off x="3940293" y="5419651"/>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Obtenir l’itinéraire</a:t>
            </a:r>
          </a:p>
        </p:txBody>
      </p:sp>
      <p:sp>
        <p:nvSpPr>
          <p:cNvPr id="149" name="ZoneTexte 148">
            <a:extLst>
              <a:ext uri="{FF2B5EF4-FFF2-40B4-BE49-F238E27FC236}">
                <a16:creationId xmlns:a16="http://schemas.microsoft.com/office/drawing/2014/main" id="{30F757DF-7297-3DAF-3B4D-1E996BE0D503}"/>
              </a:ext>
            </a:extLst>
          </p:cNvPr>
          <p:cNvSpPr txBox="1"/>
          <p:nvPr/>
        </p:nvSpPr>
        <p:spPr>
          <a:xfrm>
            <a:off x="3931781" y="5674877"/>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Accéder au logement</a:t>
            </a:r>
          </a:p>
        </p:txBody>
      </p:sp>
      <p:sp>
        <p:nvSpPr>
          <p:cNvPr id="155" name="Rectangle : coins arrondis 154">
            <a:extLst>
              <a:ext uri="{FF2B5EF4-FFF2-40B4-BE49-F238E27FC236}">
                <a16:creationId xmlns:a16="http://schemas.microsoft.com/office/drawing/2014/main" id="{A04E0D8C-E0BB-9372-171E-066FAA3CA9A2}"/>
              </a:ext>
            </a:extLst>
          </p:cNvPr>
          <p:cNvSpPr/>
          <p:nvPr/>
        </p:nvSpPr>
        <p:spPr>
          <a:xfrm>
            <a:off x="5045848" y="1235860"/>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156" name="Rectangle : coins arrondis 155">
            <a:extLst>
              <a:ext uri="{FF2B5EF4-FFF2-40B4-BE49-F238E27FC236}">
                <a16:creationId xmlns:a16="http://schemas.microsoft.com/office/drawing/2014/main" id="{1591F11F-60F2-3687-8869-7B35C34BE4D3}"/>
              </a:ext>
            </a:extLst>
          </p:cNvPr>
          <p:cNvSpPr/>
          <p:nvPr/>
        </p:nvSpPr>
        <p:spPr>
          <a:xfrm>
            <a:off x="3649294" y="888459"/>
            <a:ext cx="1943180" cy="5038975"/>
          </a:xfrm>
          <a:prstGeom prst="roundRect">
            <a:avLst>
              <a:gd name="adj" fmla="val 7601"/>
            </a:avLst>
          </a:prstGeom>
          <a:solidFill>
            <a:schemeClr val="tx1">
              <a:alpha val="19566"/>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7" name="Image 156">
            <a:extLst>
              <a:ext uri="{FF2B5EF4-FFF2-40B4-BE49-F238E27FC236}">
                <a16:creationId xmlns:a16="http://schemas.microsoft.com/office/drawing/2014/main" id="{C55CED18-3EC8-0514-0B00-7DAFEB60EDA7}"/>
              </a:ext>
            </a:extLst>
          </p:cNvPr>
          <p:cNvPicPr>
            <a:picLocks noChangeAspect="1"/>
          </p:cNvPicPr>
          <p:nvPr/>
        </p:nvPicPr>
        <p:blipFill rotWithShape="1">
          <a:blip r:embed="rId13"/>
          <a:srcRect t="55856" b="4076"/>
          <a:stretch/>
        </p:blipFill>
        <p:spPr>
          <a:xfrm>
            <a:off x="3649450" y="4128091"/>
            <a:ext cx="1944673" cy="1686243"/>
          </a:xfrm>
          <a:prstGeom prst="rect">
            <a:avLst/>
          </a:prstGeom>
        </p:spPr>
      </p:pic>
      <p:sp>
        <p:nvSpPr>
          <p:cNvPr id="3" name="ZoneTexte 2">
            <a:extLst>
              <a:ext uri="{FF2B5EF4-FFF2-40B4-BE49-F238E27FC236}">
                <a16:creationId xmlns:a16="http://schemas.microsoft.com/office/drawing/2014/main" id="{8B896425-8EDB-6DC7-EF75-E49E587BF258}"/>
              </a:ext>
            </a:extLst>
          </p:cNvPr>
          <p:cNvSpPr txBox="1"/>
          <p:nvPr/>
        </p:nvSpPr>
        <p:spPr>
          <a:xfrm>
            <a:off x="0" y="6033625"/>
            <a:ext cx="12192000" cy="738664"/>
          </a:xfrm>
          <a:prstGeom prst="rect">
            <a:avLst/>
          </a:prstGeom>
          <a:noFill/>
        </p:spPr>
        <p:txBody>
          <a:bodyPr wrap="square" rtlCol="0">
            <a:spAutoFit/>
          </a:bodyPr>
          <a:lstStyle/>
          <a:p>
            <a:r>
              <a:rPr lang="fr-FR" sz="1050" dirty="0"/>
              <a:t>Sur S14 on a toujours le bloc du lieu de prestation, avec la carte qui localise la maison et on indique en dessous l’adresse précise. Si on clique sur toute la zone encadrée en rouge, on ouvre S29 (il s’agit juste d’appeler les menus appelés par l’OS du téléphone selon les apps de guidage qui y sont téléchargées (</a:t>
            </a:r>
            <a:r>
              <a:rPr lang="fr-FR" sz="1050" dirty="0" err="1"/>
              <a:t>Maps</a:t>
            </a:r>
            <a:r>
              <a:rPr lang="fr-FR" sz="1050" dirty="0"/>
              <a:t>, Waze, etc.).</a:t>
            </a:r>
          </a:p>
          <a:p>
            <a:r>
              <a:rPr lang="fr-FR" sz="1050" dirty="0"/>
              <a:t>Si on clique sur le sous-menu ‘Accéder au logement’, ça ouvre S30 (si le client n’a rien indiqué) ou S31 (si le client a fourni des infos dans la fiche du logement).</a:t>
            </a:r>
          </a:p>
          <a:p>
            <a:endParaRPr lang="fr-FR" sz="1050" dirty="0"/>
          </a:p>
        </p:txBody>
      </p:sp>
      <p:sp>
        <p:nvSpPr>
          <p:cNvPr id="5" name="ZoneTexte 4">
            <a:extLst>
              <a:ext uri="{FF2B5EF4-FFF2-40B4-BE49-F238E27FC236}">
                <a16:creationId xmlns:a16="http://schemas.microsoft.com/office/drawing/2014/main" id="{E7796D79-D503-ED1F-0D14-5523DA224FC1}"/>
              </a:ext>
            </a:extLst>
          </p:cNvPr>
          <p:cNvSpPr txBox="1"/>
          <p:nvPr/>
        </p:nvSpPr>
        <p:spPr>
          <a:xfrm>
            <a:off x="1967337" y="575753"/>
            <a:ext cx="807651" cy="307777"/>
          </a:xfrm>
          <a:prstGeom prst="rect">
            <a:avLst/>
          </a:prstGeom>
          <a:noFill/>
        </p:spPr>
        <p:txBody>
          <a:bodyPr wrap="square" rtlCol="0">
            <a:spAutoFit/>
          </a:bodyPr>
          <a:lstStyle/>
          <a:p>
            <a:pPr algn="ctr"/>
            <a:r>
              <a:rPr lang="fr-FR" sz="1400" dirty="0"/>
              <a:t>S14</a:t>
            </a:r>
          </a:p>
        </p:txBody>
      </p:sp>
      <p:sp>
        <p:nvSpPr>
          <p:cNvPr id="6" name="ZoneTexte 5">
            <a:extLst>
              <a:ext uri="{FF2B5EF4-FFF2-40B4-BE49-F238E27FC236}">
                <a16:creationId xmlns:a16="http://schemas.microsoft.com/office/drawing/2014/main" id="{CEA9EFF6-3CA1-47D2-0A18-5ED7796C3313}"/>
              </a:ext>
            </a:extLst>
          </p:cNvPr>
          <p:cNvSpPr txBox="1"/>
          <p:nvPr/>
        </p:nvSpPr>
        <p:spPr>
          <a:xfrm>
            <a:off x="4268208" y="568219"/>
            <a:ext cx="807651" cy="307777"/>
          </a:xfrm>
          <a:prstGeom prst="rect">
            <a:avLst/>
          </a:prstGeom>
          <a:noFill/>
        </p:spPr>
        <p:txBody>
          <a:bodyPr wrap="square" rtlCol="0">
            <a:spAutoFit/>
          </a:bodyPr>
          <a:lstStyle/>
          <a:p>
            <a:pPr algn="ctr"/>
            <a:r>
              <a:rPr lang="fr-FR" sz="1400" dirty="0"/>
              <a:t>S29</a:t>
            </a:r>
          </a:p>
        </p:txBody>
      </p:sp>
      <p:sp>
        <p:nvSpPr>
          <p:cNvPr id="7" name="ZoneTexte 6">
            <a:extLst>
              <a:ext uri="{FF2B5EF4-FFF2-40B4-BE49-F238E27FC236}">
                <a16:creationId xmlns:a16="http://schemas.microsoft.com/office/drawing/2014/main" id="{9753E7CE-295B-95D9-6E58-C16BE6C4EB2E}"/>
              </a:ext>
            </a:extLst>
          </p:cNvPr>
          <p:cNvSpPr txBox="1"/>
          <p:nvPr/>
        </p:nvSpPr>
        <p:spPr>
          <a:xfrm>
            <a:off x="6456047" y="568219"/>
            <a:ext cx="807651" cy="307777"/>
          </a:xfrm>
          <a:prstGeom prst="rect">
            <a:avLst/>
          </a:prstGeom>
          <a:noFill/>
        </p:spPr>
        <p:txBody>
          <a:bodyPr wrap="square" rtlCol="0">
            <a:spAutoFit/>
          </a:bodyPr>
          <a:lstStyle/>
          <a:p>
            <a:pPr algn="ctr"/>
            <a:r>
              <a:rPr lang="fr-FR" sz="1400" dirty="0"/>
              <a:t>S30</a:t>
            </a:r>
          </a:p>
        </p:txBody>
      </p:sp>
      <p:sp>
        <p:nvSpPr>
          <p:cNvPr id="8" name="ZoneTexte 7">
            <a:extLst>
              <a:ext uri="{FF2B5EF4-FFF2-40B4-BE49-F238E27FC236}">
                <a16:creationId xmlns:a16="http://schemas.microsoft.com/office/drawing/2014/main" id="{D77BE456-F615-C1CD-B455-FECAA05050EE}"/>
              </a:ext>
            </a:extLst>
          </p:cNvPr>
          <p:cNvSpPr txBox="1"/>
          <p:nvPr/>
        </p:nvSpPr>
        <p:spPr>
          <a:xfrm>
            <a:off x="8832013" y="589910"/>
            <a:ext cx="807651" cy="307777"/>
          </a:xfrm>
          <a:prstGeom prst="rect">
            <a:avLst/>
          </a:prstGeom>
          <a:noFill/>
        </p:spPr>
        <p:txBody>
          <a:bodyPr wrap="square" rtlCol="0">
            <a:spAutoFit/>
          </a:bodyPr>
          <a:lstStyle/>
          <a:p>
            <a:pPr algn="ctr"/>
            <a:r>
              <a:rPr lang="fr-FR" sz="1400" dirty="0"/>
              <a:t>S31</a:t>
            </a:r>
          </a:p>
        </p:txBody>
      </p:sp>
      <p:sp>
        <p:nvSpPr>
          <p:cNvPr id="9" name="Rectangle 8">
            <a:extLst>
              <a:ext uri="{FF2B5EF4-FFF2-40B4-BE49-F238E27FC236}">
                <a16:creationId xmlns:a16="http://schemas.microsoft.com/office/drawing/2014/main" id="{76F6A93E-2AA1-C64C-4CB6-9D959C947868}"/>
              </a:ext>
            </a:extLst>
          </p:cNvPr>
          <p:cNvSpPr/>
          <p:nvPr/>
        </p:nvSpPr>
        <p:spPr>
          <a:xfrm>
            <a:off x="1411718" y="3588605"/>
            <a:ext cx="1943180" cy="2030931"/>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250762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21B352E-2610-B1E9-484C-9B0ECF89F370}"/>
              </a:ext>
            </a:extLst>
          </p:cNvPr>
          <p:cNvSpPr txBox="1"/>
          <p:nvPr/>
        </p:nvSpPr>
        <p:spPr>
          <a:xfrm>
            <a:off x="293614" y="260059"/>
            <a:ext cx="8288323" cy="369332"/>
          </a:xfrm>
          <a:prstGeom prst="rect">
            <a:avLst/>
          </a:prstGeom>
          <a:noFill/>
        </p:spPr>
        <p:txBody>
          <a:bodyPr wrap="square" rtlCol="0">
            <a:spAutoFit/>
          </a:bodyPr>
          <a:lstStyle/>
          <a:p>
            <a:r>
              <a:rPr lang="fr-FR" dirty="0"/>
              <a:t>5- Gérer une prestation – Contacter le client &amp; obtenir de l’aide</a:t>
            </a:r>
          </a:p>
        </p:txBody>
      </p:sp>
      <p:sp>
        <p:nvSpPr>
          <p:cNvPr id="3" name="Rectangle : coins arrondis 2">
            <a:extLst>
              <a:ext uri="{FF2B5EF4-FFF2-40B4-BE49-F238E27FC236}">
                <a16:creationId xmlns:a16="http://schemas.microsoft.com/office/drawing/2014/main" id="{71F9C84C-5281-479B-8338-F55569A4B584}"/>
              </a:ext>
            </a:extLst>
          </p:cNvPr>
          <p:cNvSpPr/>
          <p:nvPr/>
        </p:nvSpPr>
        <p:spPr>
          <a:xfrm>
            <a:off x="1392284" y="914697"/>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06FA1C8A-FBE9-2B5F-2FE7-00BD5CBB8F46}"/>
              </a:ext>
            </a:extLst>
          </p:cNvPr>
          <p:cNvSpPr/>
          <p:nvPr/>
        </p:nvSpPr>
        <p:spPr>
          <a:xfrm>
            <a:off x="1390491" y="1287985"/>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FC54F434-46A2-48CD-710D-2D53D96FBBAE}"/>
              </a:ext>
            </a:extLst>
          </p:cNvPr>
          <p:cNvSpPr/>
          <p:nvPr/>
        </p:nvSpPr>
        <p:spPr>
          <a:xfrm>
            <a:off x="1392284" y="1553723"/>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28C28A6-8895-6B26-88E1-C059F5CAA9C1}"/>
              </a:ext>
            </a:extLst>
          </p:cNvPr>
          <p:cNvSpPr/>
          <p:nvPr/>
        </p:nvSpPr>
        <p:spPr>
          <a:xfrm>
            <a:off x="1531570" y="1474589"/>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19DEFADD-A285-51E3-191D-ECE8D4254C22}"/>
              </a:ext>
            </a:extLst>
          </p:cNvPr>
          <p:cNvCxnSpPr/>
          <p:nvPr/>
        </p:nvCxnSpPr>
        <p:spPr>
          <a:xfrm>
            <a:off x="1663193" y="1927632"/>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612C2A63-A062-2619-98E8-03237A22F97A}"/>
              </a:ext>
            </a:extLst>
          </p:cNvPr>
          <p:cNvSpPr txBox="1"/>
          <p:nvPr/>
        </p:nvSpPr>
        <p:spPr>
          <a:xfrm>
            <a:off x="1436690" y="1231864"/>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24" name="ZoneTexte 23">
            <a:extLst>
              <a:ext uri="{FF2B5EF4-FFF2-40B4-BE49-F238E27FC236}">
                <a16:creationId xmlns:a16="http://schemas.microsoft.com/office/drawing/2014/main" id="{62C2D808-11D1-F904-5945-DEE47A7D48AD}"/>
              </a:ext>
            </a:extLst>
          </p:cNvPr>
          <p:cNvSpPr txBox="1"/>
          <p:nvPr/>
        </p:nvSpPr>
        <p:spPr>
          <a:xfrm>
            <a:off x="1624149" y="1729547"/>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25" name="ZoneTexte 24">
            <a:extLst>
              <a:ext uri="{FF2B5EF4-FFF2-40B4-BE49-F238E27FC236}">
                <a16:creationId xmlns:a16="http://schemas.microsoft.com/office/drawing/2014/main" id="{17B2EE1E-337C-92B5-04C9-2E4CE9384737}"/>
              </a:ext>
            </a:extLst>
          </p:cNvPr>
          <p:cNvSpPr txBox="1"/>
          <p:nvPr/>
        </p:nvSpPr>
        <p:spPr>
          <a:xfrm>
            <a:off x="2358186" y="1730130"/>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26" name="ZoneTexte 25">
            <a:extLst>
              <a:ext uri="{FF2B5EF4-FFF2-40B4-BE49-F238E27FC236}">
                <a16:creationId xmlns:a16="http://schemas.microsoft.com/office/drawing/2014/main" id="{FAF7BB35-75A2-5FD4-8422-52948857A3AC}"/>
              </a:ext>
            </a:extLst>
          </p:cNvPr>
          <p:cNvSpPr txBox="1"/>
          <p:nvPr/>
        </p:nvSpPr>
        <p:spPr>
          <a:xfrm>
            <a:off x="1623695" y="2158870"/>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27" name="ZoneTexte 26">
            <a:extLst>
              <a:ext uri="{FF2B5EF4-FFF2-40B4-BE49-F238E27FC236}">
                <a16:creationId xmlns:a16="http://schemas.microsoft.com/office/drawing/2014/main" id="{93F60022-A9B2-555E-A794-3F667F2BC57D}"/>
              </a:ext>
            </a:extLst>
          </p:cNvPr>
          <p:cNvSpPr txBox="1"/>
          <p:nvPr/>
        </p:nvSpPr>
        <p:spPr>
          <a:xfrm>
            <a:off x="2357732" y="2159453"/>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29" name="ZoneTexte 28">
            <a:extLst>
              <a:ext uri="{FF2B5EF4-FFF2-40B4-BE49-F238E27FC236}">
                <a16:creationId xmlns:a16="http://schemas.microsoft.com/office/drawing/2014/main" id="{6894F352-FC69-1713-D20D-E450121CD85E}"/>
              </a:ext>
            </a:extLst>
          </p:cNvPr>
          <p:cNvSpPr txBox="1"/>
          <p:nvPr/>
        </p:nvSpPr>
        <p:spPr>
          <a:xfrm>
            <a:off x="1674029" y="153513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30" name="ZoneTexte 29">
            <a:extLst>
              <a:ext uri="{FF2B5EF4-FFF2-40B4-BE49-F238E27FC236}">
                <a16:creationId xmlns:a16="http://schemas.microsoft.com/office/drawing/2014/main" id="{7359DE76-8080-1A38-BD9B-8994225AF7B1}"/>
              </a:ext>
            </a:extLst>
          </p:cNvPr>
          <p:cNvSpPr txBox="1"/>
          <p:nvPr/>
        </p:nvSpPr>
        <p:spPr>
          <a:xfrm>
            <a:off x="2413785" y="1544690"/>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31" name="ZoneTexte 30">
            <a:extLst>
              <a:ext uri="{FF2B5EF4-FFF2-40B4-BE49-F238E27FC236}">
                <a16:creationId xmlns:a16="http://schemas.microsoft.com/office/drawing/2014/main" id="{5B3C64A4-F14E-45A0-48B3-22DBC9C608C6}"/>
              </a:ext>
            </a:extLst>
          </p:cNvPr>
          <p:cNvSpPr txBox="1"/>
          <p:nvPr/>
        </p:nvSpPr>
        <p:spPr>
          <a:xfrm>
            <a:off x="1654356" y="198208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32" name="ZoneTexte 31">
            <a:extLst>
              <a:ext uri="{FF2B5EF4-FFF2-40B4-BE49-F238E27FC236}">
                <a16:creationId xmlns:a16="http://schemas.microsoft.com/office/drawing/2014/main" id="{4D3EBF15-5D92-A8AA-B2E2-0CA08B71DA6D}"/>
              </a:ext>
            </a:extLst>
          </p:cNvPr>
          <p:cNvSpPr txBox="1"/>
          <p:nvPr/>
        </p:nvSpPr>
        <p:spPr>
          <a:xfrm>
            <a:off x="2421880" y="198208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33" name="Connecteur droit 32">
            <a:extLst>
              <a:ext uri="{FF2B5EF4-FFF2-40B4-BE49-F238E27FC236}">
                <a16:creationId xmlns:a16="http://schemas.microsoft.com/office/drawing/2014/main" id="{7D15D7B9-FC3C-370B-B231-60ACDCB2CE0C}"/>
              </a:ext>
            </a:extLst>
          </p:cNvPr>
          <p:cNvCxnSpPr/>
          <p:nvPr/>
        </p:nvCxnSpPr>
        <p:spPr>
          <a:xfrm>
            <a:off x="1390491" y="3257436"/>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E8673898-6F90-6543-46FB-3E8C596CC93C}"/>
              </a:ext>
            </a:extLst>
          </p:cNvPr>
          <p:cNvSpPr txBox="1"/>
          <p:nvPr/>
        </p:nvSpPr>
        <p:spPr>
          <a:xfrm>
            <a:off x="1446499" y="3378824"/>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Client</a:t>
            </a:r>
          </a:p>
        </p:txBody>
      </p:sp>
      <p:pic>
        <p:nvPicPr>
          <p:cNvPr id="35" name="Image 34">
            <a:extLst>
              <a:ext uri="{FF2B5EF4-FFF2-40B4-BE49-F238E27FC236}">
                <a16:creationId xmlns:a16="http://schemas.microsoft.com/office/drawing/2014/main" id="{9BADFD80-50DA-B15D-119B-BBF53D7C6C17}"/>
              </a:ext>
            </a:extLst>
          </p:cNvPr>
          <p:cNvPicPr>
            <a:picLocks noChangeAspect="1"/>
          </p:cNvPicPr>
          <p:nvPr/>
        </p:nvPicPr>
        <p:blipFill>
          <a:blip r:embed="rId3"/>
          <a:stretch>
            <a:fillRect/>
          </a:stretch>
        </p:blipFill>
        <p:spPr>
          <a:xfrm>
            <a:off x="1520268" y="1270759"/>
            <a:ext cx="117342" cy="117342"/>
          </a:xfrm>
          <a:prstGeom prst="rect">
            <a:avLst/>
          </a:prstGeom>
        </p:spPr>
      </p:pic>
      <p:grpSp>
        <p:nvGrpSpPr>
          <p:cNvPr id="36" name="Groupe 35">
            <a:extLst>
              <a:ext uri="{FF2B5EF4-FFF2-40B4-BE49-F238E27FC236}">
                <a16:creationId xmlns:a16="http://schemas.microsoft.com/office/drawing/2014/main" id="{ED51F9AD-6042-7EDA-8BAD-3648CC7232B6}"/>
              </a:ext>
            </a:extLst>
          </p:cNvPr>
          <p:cNvGrpSpPr/>
          <p:nvPr/>
        </p:nvGrpSpPr>
        <p:grpSpPr>
          <a:xfrm>
            <a:off x="1519193" y="1035837"/>
            <a:ext cx="144000" cy="144000"/>
            <a:chOff x="6978298" y="1073791"/>
            <a:chExt cx="144000" cy="144000"/>
          </a:xfrm>
        </p:grpSpPr>
        <p:sp>
          <p:nvSpPr>
            <p:cNvPr id="37" name="Ellipse 36">
              <a:extLst>
                <a:ext uri="{FF2B5EF4-FFF2-40B4-BE49-F238E27FC236}">
                  <a16:creationId xmlns:a16="http://schemas.microsoft.com/office/drawing/2014/main" id="{C5DFC682-F3B4-4923-64EA-E8BF3EDA6290}"/>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 name="Image 37">
              <a:extLst>
                <a:ext uri="{FF2B5EF4-FFF2-40B4-BE49-F238E27FC236}">
                  <a16:creationId xmlns:a16="http://schemas.microsoft.com/office/drawing/2014/main" id="{6BCE3E97-DEA3-D764-65DF-AD590C5FCCE9}"/>
                </a:ext>
              </a:extLst>
            </p:cNvPr>
            <p:cNvPicPr>
              <a:picLocks noChangeAspect="1"/>
            </p:cNvPicPr>
            <p:nvPr/>
          </p:nvPicPr>
          <p:blipFill rotWithShape="1">
            <a:blip r:embed="rId4"/>
            <a:srcRect l="25334" t="22868" r="19238" b="21709"/>
            <a:stretch/>
          </p:blipFill>
          <p:spPr>
            <a:xfrm rot="10800000">
              <a:off x="7013210" y="1093648"/>
              <a:ext cx="78147" cy="100464"/>
            </a:xfrm>
            <a:prstGeom prst="rect">
              <a:avLst/>
            </a:prstGeom>
          </p:spPr>
        </p:pic>
      </p:grpSp>
      <p:sp>
        <p:nvSpPr>
          <p:cNvPr id="64" name="ZoneTexte 63">
            <a:extLst>
              <a:ext uri="{FF2B5EF4-FFF2-40B4-BE49-F238E27FC236}">
                <a16:creationId xmlns:a16="http://schemas.microsoft.com/office/drawing/2014/main" id="{C69985FC-C94D-4D70-CE41-3BA5E5382BB7}"/>
              </a:ext>
            </a:extLst>
          </p:cNvPr>
          <p:cNvSpPr txBox="1"/>
          <p:nvPr/>
        </p:nvSpPr>
        <p:spPr>
          <a:xfrm>
            <a:off x="1441114" y="3631015"/>
            <a:ext cx="1548340" cy="200055"/>
          </a:xfrm>
          <a:prstGeom prst="rect">
            <a:avLst/>
          </a:prstGeom>
          <a:noFill/>
        </p:spPr>
        <p:txBody>
          <a:bodyPr wrap="square" rtlCol="0">
            <a:spAutoFit/>
          </a:bodyPr>
          <a:lstStyle/>
          <a:p>
            <a:r>
              <a:rPr lang="fr-FR" sz="700" b="1" dirty="0">
                <a:latin typeface="Source Sans Pro Semibold" panose="020B0503030403020204" pitchFamily="34" charset="77"/>
              </a:rPr>
              <a:t>Personne à contacter</a:t>
            </a:r>
          </a:p>
        </p:txBody>
      </p:sp>
      <p:sp>
        <p:nvSpPr>
          <p:cNvPr id="65" name="ZoneTexte 64">
            <a:extLst>
              <a:ext uri="{FF2B5EF4-FFF2-40B4-BE49-F238E27FC236}">
                <a16:creationId xmlns:a16="http://schemas.microsoft.com/office/drawing/2014/main" id="{D5A065E6-2CDF-A266-F341-B4CD9EC14DB3}"/>
              </a:ext>
            </a:extLst>
          </p:cNvPr>
          <p:cNvSpPr txBox="1"/>
          <p:nvPr/>
        </p:nvSpPr>
        <p:spPr>
          <a:xfrm>
            <a:off x="1442452" y="3773608"/>
            <a:ext cx="1548340" cy="200055"/>
          </a:xfrm>
          <a:prstGeom prst="rect">
            <a:avLst/>
          </a:prstGeom>
          <a:noFill/>
        </p:spPr>
        <p:txBody>
          <a:bodyPr wrap="square" rtlCol="0">
            <a:spAutoFit/>
          </a:bodyPr>
          <a:lstStyle/>
          <a:p>
            <a:r>
              <a:rPr lang="fr-FR" sz="700" dirty="0">
                <a:latin typeface="Source Sans Pro Light" panose="020B0403030403020204" pitchFamily="34" charset="77"/>
              </a:rPr>
              <a:t>Pascal Jean</a:t>
            </a:r>
          </a:p>
        </p:txBody>
      </p:sp>
      <p:pic>
        <p:nvPicPr>
          <p:cNvPr id="68" name="Image 67" descr="Une image contenant personne, intérieur, assiette, alimentation&#10;&#10;Description générée automatiquement">
            <a:extLst>
              <a:ext uri="{FF2B5EF4-FFF2-40B4-BE49-F238E27FC236}">
                <a16:creationId xmlns:a16="http://schemas.microsoft.com/office/drawing/2014/main" id="{14A18168-985B-2C4D-275C-B5D875FDA0D7}"/>
              </a:ext>
            </a:extLst>
          </p:cNvPr>
          <p:cNvPicPr>
            <a:picLocks noChangeAspect="1"/>
          </p:cNvPicPr>
          <p:nvPr/>
        </p:nvPicPr>
        <p:blipFill rotWithShape="1">
          <a:blip r:embed="rId5"/>
          <a:srcRect l="10663" t="7393" r="3306" b="8247"/>
          <a:stretch/>
        </p:blipFill>
        <p:spPr>
          <a:xfrm>
            <a:off x="2851994" y="3678746"/>
            <a:ext cx="244040" cy="231742"/>
          </a:xfrm>
          <a:prstGeom prst="ellipse">
            <a:avLst/>
          </a:prstGeom>
          <a:ln w="12700">
            <a:solidFill>
              <a:schemeClr val="bg1"/>
            </a:solidFill>
          </a:ln>
        </p:spPr>
      </p:pic>
      <p:cxnSp>
        <p:nvCxnSpPr>
          <p:cNvPr id="70" name="Connecteur droit 69">
            <a:extLst>
              <a:ext uri="{FF2B5EF4-FFF2-40B4-BE49-F238E27FC236}">
                <a16:creationId xmlns:a16="http://schemas.microsoft.com/office/drawing/2014/main" id="{678E24C0-FAD6-C97F-8D55-06CB8F9554EE}"/>
              </a:ext>
            </a:extLst>
          </p:cNvPr>
          <p:cNvCxnSpPr/>
          <p:nvPr/>
        </p:nvCxnSpPr>
        <p:spPr>
          <a:xfrm>
            <a:off x="1543927" y="4068677"/>
            <a:ext cx="1656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71" name="Groupe 70">
            <a:extLst>
              <a:ext uri="{FF2B5EF4-FFF2-40B4-BE49-F238E27FC236}">
                <a16:creationId xmlns:a16="http://schemas.microsoft.com/office/drawing/2014/main" id="{42B9A695-4D4D-5BA8-E9D8-91364BF751D0}"/>
              </a:ext>
            </a:extLst>
          </p:cNvPr>
          <p:cNvGrpSpPr>
            <a:grpSpLocks noChangeAspect="1"/>
          </p:cNvGrpSpPr>
          <p:nvPr/>
        </p:nvGrpSpPr>
        <p:grpSpPr>
          <a:xfrm>
            <a:off x="2826492" y="3640178"/>
            <a:ext cx="288000" cy="291396"/>
            <a:chOff x="6340389" y="1917916"/>
            <a:chExt cx="2628178" cy="2659194"/>
          </a:xfrm>
        </p:grpSpPr>
        <p:pic>
          <p:nvPicPr>
            <p:cNvPr id="73" name="Image 72">
              <a:extLst>
                <a:ext uri="{FF2B5EF4-FFF2-40B4-BE49-F238E27FC236}">
                  <a16:creationId xmlns:a16="http://schemas.microsoft.com/office/drawing/2014/main" id="{B218F2D5-AA3C-6471-CCF2-8A0EEF69E445}"/>
                </a:ext>
              </a:extLst>
            </p:cNvPr>
            <p:cNvPicPr>
              <a:picLocks noChangeAspect="1"/>
            </p:cNvPicPr>
            <p:nvPr/>
          </p:nvPicPr>
          <p:blipFill>
            <a:blip r:embed="rId6"/>
            <a:stretch>
              <a:fillRect/>
            </a:stretch>
          </p:blipFill>
          <p:spPr>
            <a:xfrm>
              <a:off x="6700431" y="1917916"/>
              <a:ext cx="2268136" cy="2659194"/>
            </a:xfrm>
            <a:prstGeom prst="rect">
              <a:avLst/>
            </a:prstGeom>
          </p:spPr>
        </p:pic>
        <p:sp>
          <p:nvSpPr>
            <p:cNvPr id="87" name="Rectangle 86">
              <a:extLst>
                <a:ext uri="{FF2B5EF4-FFF2-40B4-BE49-F238E27FC236}">
                  <a16:creationId xmlns:a16="http://schemas.microsoft.com/office/drawing/2014/main" id="{16CA706E-810C-E00D-A5D8-6C59FF5D5026}"/>
                </a:ext>
              </a:extLst>
            </p:cNvPr>
            <p:cNvSpPr/>
            <p:nvPr/>
          </p:nvSpPr>
          <p:spPr>
            <a:xfrm rot="1785200">
              <a:off x="6600139" y="2519708"/>
              <a:ext cx="273812"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8" name="Rectangle 87">
              <a:extLst>
                <a:ext uri="{FF2B5EF4-FFF2-40B4-BE49-F238E27FC236}">
                  <a16:creationId xmlns:a16="http://schemas.microsoft.com/office/drawing/2014/main" id="{54103061-0C0E-58E6-C648-3C67EF8DF12E}"/>
                </a:ext>
              </a:extLst>
            </p:cNvPr>
            <p:cNvSpPr/>
            <p:nvPr/>
          </p:nvSpPr>
          <p:spPr>
            <a:xfrm rot="1785200">
              <a:off x="6472675" y="2258053"/>
              <a:ext cx="273812"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Rectangle 88">
              <a:extLst>
                <a:ext uri="{FF2B5EF4-FFF2-40B4-BE49-F238E27FC236}">
                  <a16:creationId xmlns:a16="http://schemas.microsoft.com/office/drawing/2014/main" id="{90CCCC35-FAA6-179E-4004-63B650E6D36B}"/>
                </a:ext>
              </a:extLst>
            </p:cNvPr>
            <p:cNvSpPr/>
            <p:nvPr/>
          </p:nvSpPr>
          <p:spPr>
            <a:xfrm>
              <a:off x="6498905" y="2987365"/>
              <a:ext cx="273812"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Rectangle 90">
              <a:extLst>
                <a:ext uri="{FF2B5EF4-FFF2-40B4-BE49-F238E27FC236}">
                  <a16:creationId xmlns:a16="http://schemas.microsoft.com/office/drawing/2014/main" id="{708337AB-33C0-8349-20D8-0081CACA450D}"/>
                </a:ext>
              </a:extLst>
            </p:cNvPr>
            <p:cNvSpPr/>
            <p:nvPr/>
          </p:nvSpPr>
          <p:spPr>
            <a:xfrm rot="19595742">
              <a:off x="6516080" y="3729593"/>
              <a:ext cx="451737"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2" name="Rectangle 91">
              <a:extLst>
                <a:ext uri="{FF2B5EF4-FFF2-40B4-BE49-F238E27FC236}">
                  <a16:creationId xmlns:a16="http://schemas.microsoft.com/office/drawing/2014/main" id="{C3A43600-0052-2C32-898A-4B52C9469F03}"/>
                </a:ext>
              </a:extLst>
            </p:cNvPr>
            <p:cNvSpPr/>
            <p:nvPr/>
          </p:nvSpPr>
          <p:spPr>
            <a:xfrm rot="20476797">
              <a:off x="6340389" y="3365151"/>
              <a:ext cx="436459"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94" name="Image 93">
            <a:extLst>
              <a:ext uri="{FF2B5EF4-FFF2-40B4-BE49-F238E27FC236}">
                <a16:creationId xmlns:a16="http://schemas.microsoft.com/office/drawing/2014/main" id="{8A73CE74-205C-CD75-B11C-20E5D53A594E}"/>
              </a:ext>
            </a:extLst>
          </p:cNvPr>
          <p:cNvPicPr>
            <a:picLocks noChangeAspect="1"/>
          </p:cNvPicPr>
          <p:nvPr/>
        </p:nvPicPr>
        <p:blipFill rotWithShape="1">
          <a:blip r:embed="rId7"/>
          <a:srcRect l="3184" t="56969" r="17371" b="37303"/>
          <a:stretch/>
        </p:blipFill>
        <p:spPr>
          <a:xfrm>
            <a:off x="1474318" y="4117159"/>
            <a:ext cx="1588098" cy="247820"/>
          </a:xfrm>
          <a:prstGeom prst="rect">
            <a:avLst/>
          </a:prstGeom>
        </p:spPr>
      </p:pic>
      <p:pic>
        <p:nvPicPr>
          <p:cNvPr id="95" name="Image 94">
            <a:extLst>
              <a:ext uri="{FF2B5EF4-FFF2-40B4-BE49-F238E27FC236}">
                <a16:creationId xmlns:a16="http://schemas.microsoft.com/office/drawing/2014/main" id="{8F97CEFE-DEFB-980A-DEAF-6DB3E2A14A5B}"/>
              </a:ext>
            </a:extLst>
          </p:cNvPr>
          <p:cNvPicPr>
            <a:picLocks noChangeAspect="1"/>
          </p:cNvPicPr>
          <p:nvPr/>
        </p:nvPicPr>
        <p:blipFill>
          <a:blip r:embed="rId4"/>
          <a:stretch>
            <a:fillRect/>
          </a:stretch>
        </p:blipFill>
        <p:spPr>
          <a:xfrm>
            <a:off x="3117726" y="4154957"/>
            <a:ext cx="116016" cy="149163"/>
          </a:xfrm>
          <a:prstGeom prst="rect">
            <a:avLst/>
          </a:prstGeom>
        </p:spPr>
      </p:pic>
      <p:sp>
        <p:nvSpPr>
          <p:cNvPr id="97" name="ZoneTexte 96">
            <a:extLst>
              <a:ext uri="{FF2B5EF4-FFF2-40B4-BE49-F238E27FC236}">
                <a16:creationId xmlns:a16="http://schemas.microsoft.com/office/drawing/2014/main" id="{4B159F05-7948-C30B-207E-700059A884EC}"/>
              </a:ext>
            </a:extLst>
          </p:cNvPr>
          <p:cNvSpPr txBox="1"/>
          <p:nvPr/>
        </p:nvSpPr>
        <p:spPr>
          <a:xfrm>
            <a:off x="1664432" y="4126245"/>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Appeler le client</a:t>
            </a:r>
          </a:p>
        </p:txBody>
      </p:sp>
      <p:cxnSp>
        <p:nvCxnSpPr>
          <p:cNvPr id="98" name="Connecteur droit 97">
            <a:extLst>
              <a:ext uri="{FF2B5EF4-FFF2-40B4-BE49-F238E27FC236}">
                <a16:creationId xmlns:a16="http://schemas.microsoft.com/office/drawing/2014/main" id="{2ED38FB5-4B5D-7983-9CFB-D8CB99FBB275}"/>
              </a:ext>
            </a:extLst>
          </p:cNvPr>
          <p:cNvCxnSpPr/>
          <p:nvPr/>
        </p:nvCxnSpPr>
        <p:spPr>
          <a:xfrm>
            <a:off x="1390491" y="4458311"/>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9" name="ZoneTexte 98">
            <a:extLst>
              <a:ext uri="{FF2B5EF4-FFF2-40B4-BE49-F238E27FC236}">
                <a16:creationId xmlns:a16="http://schemas.microsoft.com/office/drawing/2014/main" id="{237EA9F3-54E5-B2EC-D995-78C55F9A3C02}"/>
              </a:ext>
            </a:extLst>
          </p:cNvPr>
          <p:cNvSpPr txBox="1"/>
          <p:nvPr/>
        </p:nvSpPr>
        <p:spPr>
          <a:xfrm>
            <a:off x="1451648" y="4594498"/>
            <a:ext cx="1768728"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Obtenir de l’aide</a:t>
            </a:r>
          </a:p>
        </p:txBody>
      </p:sp>
      <p:sp>
        <p:nvSpPr>
          <p:cNvPr id="100" name="ZoneTexte 99">
            <a:extLst>
              <a:ext uri="{FF2B5EF4-FFF2-40B4-BE49-F238E27FC236}">
                <a16:creationId xmlns:a16="http://schemas.microsoft.com/office/drawing/2014/main" id="{727C5F9B-B146-D4E9-98BC-B22153D76629}"/>
              </a:ext>
            </a:extLst>
          </p:cNvPr>
          <p:cNvSpPr txBox="1"/>
          <p:nvPr/>
        </p:nvSpPr>
        <p:spPr>
          <a:xfrm>
            <a:off x="1451648" y="4847945"/>
            <a:ext cx="1844658" cy="307777"/>
          </a:xfrm>
          <a:prstGeom prst="rect">
            <a:avLst/>
          </a:prstGeom>
          <a:noFill/>
        </p:spPr>
        <p:txBody>
          <a:bodyPr wrap="square" rtlCol="0">
            <a:spAutoFit/>
          </a:bodyPr>
          <a:lstStyle/>
          <a:p>
            <a:r>
              <a:rPr lang="fr-FR" sz="700" dirty="0">
                <a:latin typeface="Source Sans Pro Light" panose="020B0403030403020204" pitchFamily="34" charset="77"/>
              </a:rPr>
              <a:t>Nous sommes là pour vous aider à chaque prestation, quel que soit le souci rencontré.</a:t>
            </a:r>
          </a:p>
        </p:txBody>
      </p:sp>
      <p:sp>
        <p:nvSpPr>
          <p:cNvPr id="102" name="Rectangle 101">
            <a:extLst>
              <a:ext uri="{FF2B5EF4-FFF2-40B4-BE49-F238E27FC236}">
                <a16:creationId xmlns:a16="http://schemas.microsoft.com/office/drawing/2014/main" id="{33D51883-A2CB-FA4A-C3A4-F38801E6B0FD}"/>
              </a:ext>
            </a:extLst>
          </p:cNvPr>
          <p:cNvSpPr/>
          <p:nvPr/>
        </p:nvSpPr>
        <p:spPr>
          <a:xfrm>
            <a:off x="1511788" y="4126155"/>
            <a:ext cx="120464" cy="199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7" name="Image 116">
            <a:extLst>
              <a:ext uri="{FF2B5EF4-FFF2-40B4-BE49-F238E27FC236}">
                <a16:creationId xmlns:a16="http://schemas.microsoft.com/office/drawing/2014/main" id="{B106C163-EEF5-0398-ABDA-AC193290A0E7}"/>
              </a:ext>
            </a:extLst>
          </p:cNvPr>
          <p:cNvPicPr>
            <a:picLocks noChangeAspect="1"/>
          </p:cNvPicPr>
          <p:nvPr/>
        </p:nvPicPr>
        <p:blipFill>
          <a:blip r:embed="rId8"/>
          <a:stretch>
            <a:fillRect/>
          </a:stretch>
        </p:blipFill>
        <p:spPr>
          <a:xfrm>
            <a:off x="1526276" y="4177687"/>
            <a:ext cx="126000" cy="126000"/>
          </a:xfrm>
          <a:prstGeom prst="rect">
            <a:avLst/>
          </a:prstGeom>
        </p:spPr>
      </p:pic>
      <p:sp>
        <p:nvSpPr>
          <p:cNvPr id="139" name="Rectangle : coins arrondis 138">
            <a:extLst>
              <a:ext uri="{FF2B5EF4-FFF2-40B4-BE49-F238E27FC236}">
                <a16:creationId xmlns:a16="http://schemas.microsoft.com/office/drawing/2014/main" id="{EE84F6C6-7430-4823-7426-62B949DBFCF6}"/>
              </a:ext>
            </a:extLst>
          </p:cNvPr>
          <p:cNvSpPr/>
          <p:nvPr/>
        </p:nvSpPr>
        <p:spPr>
          <a:xfrm>
            <a:off x="2784820" y="1241417"/>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142" name="Rectangle : coins arrondis 141">
            <a:extLst>
              <a:ext uri="{FF2B5EF4-FFF2-40B4-BE49-F238E27FC236}">
                <a16:creationId xmlns:a16="http://schemas.microsoft.com/office/drawing/2014/main" id="{C18B7636-D562-F593-FCB4-5B75D4405D95}"/>
              </a:ext>
            </a:extLst>
          </p:cNvPr>
          <p:cNvSpPr/>
          <p:nvPr/>
        </p:nvSpPr>
        <p:spPr>
          <a:xfrm>
            <a:off x="1395582" y="909511"/>
            <a:ext cx="1943180" cy="5038978"/>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3" name="Rectangle : coins arrondis 142">
            <a:extLst>
              <a:ext uri="{FF2B5EF4-FFF2-40B4-BE49-F238E27FC236}">
                <a16:creationId xmlns:a16="http://schemas.microsoft.com/office/drawing/2014/main" id="{AF93F772-340F-E05D-420A-14B1A760726A}"/>
              </a:ext>
            </a:extLst>
          </p:cNvPr>
          <p:cNvSpPr/>
          <p:nvPr/>
        </p:nvSpPr>
        <p:spPr>
          <a:xfrm>
            <a:off x="4321078" y="914697"/>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4" name="Rectangle : coins arrondis 143">
            <a:extLst>
              <a:ext uri="{FF2B5EF4-FFF2-40B4-BE49-F238E27FC236}">
                <a16:creationId xmlns:a16="http://schemas.microsoft.com/office/drawing/2014/main" id="{4484A9BD-BA64-DCDF-21CC-8423CE1E0933}"/>
              </a:ext>
            </a:extLst>
          </p:cNvPr>
          <p:cNvSpPr/>
          <p:nvPr/>
        </p:nvSpPr>
        <p:spPr>
          <a:xfrm>
            <a:off x="4319285" y="1287985"/>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5" name="Rectangle : coins arrondis 144">
            <a:extLst>
              <a:ext uri="{FF2B5EF4-FFF2-40B4-BE49-F238E27FC236}">
                <a16:creationId xmlns:a16="http://schemas.microsoft.com/office/drawing/2014/main" id="{6A7DE44F-99ED-9A7F-CBCE-5914A8BE0868}"/>
              </a:ext>
            </a:extLst>
          </p:cNvPr>
          <p:cNvSpPr/>
          <p:nvPr/>
        </p:nvSpPr>
        <p:spPr>
          <a:xfrm>
            <a:off x="4321078" y="1553723"/>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6" name="Rectangle : coins arrondis 145">
            <a:extLst>
              <a:ext uri="{FF2B5EF4-FFF2-40B4-BE49-F238E27FC236}">
                <a16:creationId xmlns:a16="http://schemas.microsoft.com/office/drawing/2014/main" id="{08A83F85-65AE-91BB-1638-B0A2F75E14F0}"/>
              </a:ext>
            </a:extLst>
          </p:cNvPr>
          <p:cNvSpPr/>
          <p:nvPr/>
        </p:nvSpPr>
        <p:spPr>
          <a:xfrm>
            <a:off x="4460364" y="1474589"/>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7" name="Connecteur droit 146">
            <a:extLst>
              <a:ext uri="{FF2B5EF4-FFF2-40B4-BE49-F238E27FC236}">
                <a16:creationId xmlns:a16="http://schemas.microsoft.com/office/drawing/2014/main" id="{9CB00FDA-AFBA-C5D1-5791-CF63A4E9C20B}"/>
              </a:ext>
            </a:extLst>
          </p:cNvPr>
          <p:cNvCxnSpPr/>
          <p:nvPr/>
        </p:nvCxnSpPr>
        <p:spPr>
          <a:xfrm>
            <a:off x="4591987" y="1927632"/>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48" name="ZoneTexte 147">
            <a:extLst>
              <a:ext uri="{FF2B5EF4-FFF2-40B4-BE49-F238E27FC236}">
                <a16:creationId xmlns:a16="http://schemas.microsoft.com/office/drawing/2014/main" id="{331E2387-71E8-F3E7-9056-AA33843E8574}"/>
              </a:ext>
            </a:extLst>
          </p:cNvPr>
          <p:cNvSpPr txBox="1"/>
          <p:nvPr/>
        </p:nvSpPr>
        <p:spPr>
          <a:xfrm>
            <a:off x="4365484" y="1231864"/>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150" name="Rectangle : coins arrondis 149">
            <a:extLst>
              <a:ext uri="{FF2B5EF4-FFF2-40B4-BE49-F238E27FC236}">
                <a16:creationId xmlns:a16="http://schemas.microsoft.com/office/drawing/2014/main" id="{7F56FD04-1A4A-F0B2-3D63-A5C4353D8540}"/>
              </a:ext>
            </a:extLst>
          </p:cNvPr>
          <p:cNvSpPr/>
          <p:nvPr/>
        </p:nvSpPr>
        <p:spPr>
          <a:xfrm>
            <a:off x="5060477" y="2566108"/>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Rectangle : coins arrondis 156">
            <a:extLst>
              <a:ext uri="{FF2B5EF4-FFF2-40B4-BE49-F238E27FC236}">
                <a16:creationId xmlns:a16="http://schemas.microsoft.com/office/drawing/2014/main" id="{DF4D6A08-7299-9764-8191-D39238FF9226}"/>
              </a:ext>
            </a:extLst>
          </p:cNvPr>
          <p:cNvSpPr/>
          <p:nvPr/>
        </p:nvSpPr>
        <p:spPr>
          <a:xfrm>
            <a:off x="4490284" y="2559762"/>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Rectangle : coins arrondis 157">
            <a:extLst>
              <a:ext uri="{FF2B5EF4-FFF2-40B4-BE49-F238E27FC236}">
                <a16:creationId xmlns:a16="http://schemas.microsoft.com/office/drawing/2014/main" id="{34EA0872-29BC-C42A-11F6-B6EDD39F4D0A}"/>
              </a:ext>
            </a:extLst>
          </p:cNvPr>
          <p:cNvSpPr/>
          <p:nvPr/>
        </p:nvSpPr>
        <p:spPr>
          <a:xfrm>
            <a:off x="5630670" y="2559761"/>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9" name="ZoneTexte 158">
            <a:extLst>
              <a:ext uri="{FF2B5EF4-FFF2-40B4-BE49-F238E27FC236}">
                <a16:creationId xmlns:a16="http://schemas.microsoft.com/office/drawing/2014/main" id="{280C7D89-952E-9276-9DAD-273B082DDD22}"/>
              </a:ext>
            </a:extLst>
          </p:cNvPr>
          <p:cNvSpPr txBox="1"/>
          <p:nvPr/>
        </p:nvSpPr>
        <p:spPr>
          <a:xfrm>
            <a:off x="4440582" y="2838136"/>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160" name="ZoneTexte 159">
            <a:extLst>
              <a:ext uri="{FF2B5EF4-FFF2-40B4-BE49-F238E27FC236}">
                <a16:creationId xmlns:a16="http://schemas.microsoft.com/office/drawing/2014/main" id="{38584D38-ACEC-7562-91A7-C5FD617924D4}"/>
              </a:ext>
            </a:extLst>
          </p:cNvPr>
          <p:cNvSpPr txBox="1"/>
          <p:nvPr/>
        </p:nvSpPr>
        <p:spPr>
          <a:xfrm>
            <a:off x="5020778" y="2839319"/>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Reporter</a:t>
            </a:r>
          </a:p>
        </p:txBody>
      </p:sp>
      <p:sp>
        <p:nvSpPr>
          <p:cNvPr id="161" name="ZoneTexte 160">
            <a:extLst>
              <a:ext uri="{FF2B5EF4-FFF2-40B4-BE49-F238E27FC236}">
                <a16:creationId xmlns:a16="http://schemas.microsoft.com/office/drawing/2014/main" id="{D79302ED-3B06-8BB4-A1BD-4DA5FBE120AE}"/>
              </a:ext>
            </a:extLst>
          </p:cNvPr>
          <p:cNvSpPr txBox="1"/>
          <p:nvPr/>
        </p:nvSpPr>
        <p:spPr>
          <a:xfrm>
            <a:off x="5584239" y="2840717"/>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162" name="Image 161">
            <a:extLst>
              <a:ext uri="{FF2B5EF4-FFF2-40B4-BE49-F238E27FC236}">
                <a16:creationId xmlns:a16="http://schemas.microsoft.com/office/drawing/2014/main" id="{AC9CD6E2-8911-8A5B-B373-646DAB34D5EE}"/>
              </a:ext>
            </a:extLst>
          </p:cNvPr>
          <p:cNvPicPr>
            <a:picLocks noChangeAspect="1"/>
          </p:cNvPicPr>
          <p:nvPr/>
        </p:nvPicPr>
        <p:blipFill>
          <a:blip r:embed="rId9"/>
          <a:stretch>
            <a:fillRect/>
          </a:stretch>
        </p:blipFill>
        <p:spPr>
          <a:xfrm>
            <a:off x="4640614" y="2670983"/>
            <a:ext cx="152345" cy="152345"/>
          </a:xfrm>
          <a:prstGeom prst="rect">
            <a:avLst/>
          </a:prstGeom>
        </p:spPr>
      </p:pic>
      <p:pic>
        <p:nvPicPr>
          <p:cNvPr id="163" name="Image 162">
            <a:extLst>
              <a:ext uri="{FF2B5EF4-FFF2-40B4-BE49-F238E27FC236}">
                <a16:creationId xmlns:a16="http://schemas.microsoft.com/office/drawing/2014/main" id="{64D89155-1BF4-FC86-5577-F7B31B413BD1}"/>
              </a:ext>
            </a:extLst>
          </p:cNvPr>
          <p:cNvPicPr>
            <a:picLocks noChangeAspect="1"/>
          </p:cNvPicPr>
          <p:nvPr/>
        </p:nvPicPr>
        <p:blipFill>
          <a:blip r:embed="rId10"/>
          <a:stretch>
            <a:fillRect/>
          </a:stretch>
        </p:blipFill>
        <p:spPr>
          <a:xfrm>
            <a:off x="5144078" y="2603506"/>
            <a:ext cx="298800" cy="298800"/>
          </a:xfrm>
          <a:prstGeom prst="rect">
            <a:avLst/>
          </a:prstGeom>
        </p:spPr>
      </p:pic>
      <p:pic>
        <p:nvPicPr>
          <p:cNvPr id="164" name="Image 163">
            <a:extLst>
              <a:ext uri="{FF2B5EF4-FFF2-40B4-BE49-F238E27FC236}">
                <a16:creationId xmlns:a16="http://schemas.microsoft.com/office/drawing/2014/main" id="{00BBD8A4-FF43-B611-ECC2-0404A7735BB1}"/>
              </a:ext>
            </a:extLst>
          </p:cNvPr>
          <p:cNvPicPr>
            <a:picLocks noChangeAspect="1"/>
          </p:cNvPicPr>
          <p:nvPr/>
        </p:nvPicPr>
        <p:blipFill>
          <a:blip r:embed="rId11"/>
          <a:stretch>
            <a:fillRect/>
          </a:stretch>
        </p:blipFill>
        <p:spPr>
          <a:xfrm>
            <a:off x="5766782" y="2670021"/>
            <a:ext cx="162000" cy="162000"/>
          </a:xfrm>
          <a:prstGeom prst="rect">
            <a:avLst/>
          </a:prstGeom>
        </p:spPr>
      </p:pic>
      <p:sp>
        <p:nvSpPr>
          <p:cNvPr id="165" name="ZoneTexte 164">
            <a:extLst>
              <a:ext uri="{FF2B5EF4-FFF2-40B4-BE49-F238E27FC236}">
                <a16:creationId xmlns:a16="http://schemas.microsoft.com/office/drawing/2014/main" id="{ADF99AFE-DA1E-5E1C-CDA3-74AD7BF4EF13}"/>
              </a:ext>
            </a:extLst>
          </p:cNvPr>
          <p:cNvSpPr txBox="1"/>
          <p:nvPr/>
        </p:nvSpPr>
        <p:spPr>
          <a:xfrm>
            <a:off x="4552943" y="1729547"/>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166" name="ZoneTexte 165">
            <a:extLst>
              <a:ext uri="{FF2B5EF4-FFF2-40B4-BE49-F238E27FC236}">
                <a16:creationId xmlns:a16="http://schemas.microsoft.com/office/drawing/2014/main" id="{04160FE3-BB3A-A95F-FF10-FC4D3FA7A6AF}"/>
              </a:ext>
            </a:extLst>
          </p:cNvPr>
          <p:cNvSpPr txBox="1"/>
          <p:nvPr/>
        </p:nvSpPr>
        <p:spPr>
          <a:xfrm>
            <a:off x="5286980" y="1730130"/>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167" name="ZoneTexte 166">
            <a:extLst>
              <a:ext uri="{FF2B5EF4-FFF2-40B4-BE49-F238E27FC236}">
                <a16:creationId xmlns:a16="http://schemas.microsoft.com/office/drawing/2014/main" id="{8BE242BC-E655-9A73-B5F6-03AF66A32D96}"/>
              </a:ext>
            </a:extLst>
          </p:cNvPr>
          <p:cNvSpPr txBox="1"/>
          <p:nvPr/>
        </p:nvSpPr>
        <p:spPr>
          <a:xfrm>
            <a:off x="4552489" y="2158870"/>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168" name="ZoneTexte 167">
            <a:extLst>
              <a:ext uri="{FF2B5EF4-FFF2-40B4-BE49-F238E27FC236}">
                <a16:creationId xmlns:a16="http://schemas.microsoft.com/office/drawing/2014/main" id="{F1368262-4219-266D-3C64-A0A0285BFFF9}"/>
              </a:ext>
            </a:extLst>
          </p:cNvPr>
          <p:cNvSpPr txBox="1"/>
          <p:nvPr/>
        </p:nvSpPr>
        <p:spPr>
          <a:xfrm>
            <a:off x="5286526" y="2159453"/>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169" name="ZoneTexte 168">
            <a:extLst>
              <a:ext uri="{FF2B5EF4-FFF2-40B4-BE49-F238E27FC236}">
                <a16:creationId xmlns:a16="http://schemas.microsoft.com/office/drawing/2014/main" id="{78E2339F-E812-D551-5E80-9AA678A2884E}"/>
              </a:ext>
            </a:extLst>
          </p:cNvPr>
          <p:cNvSpPr txBox="1"/>
          <p:nvPr/>
        </p:nvSpPr>
        <p:spPr>
          <a:xfrm>
            <a:off x="4602823" y="153513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Ménage BnB</a:t>
            </a:r>
          </a:p>
        </p:txBody>
      </p:sp>
      <p:sp>
        <p:nvSpPr>
          <p:cNvPr id="170" name="ZoneTexte 169">
            <a:extLst>
              <a:ext uri="{FF2B5EF4-FFF2-40B4-BE49-F238E27FC236}">
                <a16:creationId xmlns:a16="http://schemas.microsoft.com/office/drawing/2014/main" id="{F14AFE76-F77B-1133-DCEB-CEE4FEC86757}"/>
              </a:ext>
            </a:extLst>
          </p:cNvPr>
          <p:cNvSpPr txBox="1"/>
          <p:nvPr/>
        </p:nvSpPr>
        <p:spPr>
          <a:xfrm>
            <a:off x="5342579" y="1544690"/>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171" name="ZoneTexte 170">
            <a:extLst>
              <a:ext uri="{FF2B5EF4-FFF2-40B4-BE49-F238E27FC236}">
                <a16:creationId xmlns:a16="http://schemas.microsoft.com/office/drawing/2014/main" id="{7C09DE79-2CA4-96AB-19C8-FD263B8ED524}"/>
              </a:ext>
            </a:extLst>
          </p:cNvPr>
          <p:cNvSpPr txBox="1"/>
          <p:nvPr/>
        </p:nvSpPr>
        <p:spPr>
          <a:xfrm>
            <a:off x="4583150" y="198208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172" name="ZoneTexte 171">
            <a:extLst>
              <a:ext uri="{FF2B5EF4-FFF2-40B4-BE49-F238E27FC236}">
                <a16:creationId xmlns:a16="http://schemas.microsoft.com/office/drawing/2014/main" id="{2C9E1908-ED44-2DDB-A5FA-01098E05C621}"/>
              </a:ext>
            </a:extLst>
          </p:cNvPr>
          <p:cNvSpPr txBox="1"/>
          <p:nvPr/>
        </p:nvSpPr>
        <p:spPr>
          <a:xfrm>
            <a:off x="5350674" y="198208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173" name="Connecteur droit 172">
            <a:extLst>
              <a:ext uri="{FF2B5EF4-FFF2-40B4-BE49-F238E27FC236}">
                <a16:creationId xmlns:a16="http://schemas.microsoft.com/office/drawing/2014/main" id="{F539E8A1-E279-D02C-C32F-0231E5B3512D}"/>
              </a:ext>
            </a:extLst>
          </p:cNvPr>
          <p:cNvCxnSpPr/>
          <p:nvPr/>
        </p:nvCxnSpPr>
        <p:spPr>
          <a:xfrm>
            <a:off x="4319285" y="3257436"/>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4" name="ZoneTexte 173">
            <a:extLst>
              <a:ext uri="{FF2B5EF4-FFF2-40B4-BE49-F238E27FC236}">
                <a16:creationId xmlns:a16="http://schemas.microsoft.com/office/drawing/2014/main" id="{E6D5B527-A400-9BC2-CCC7-1FE6B1863ADC}"/>
              </a:ext>
            </a:extLst>
          </p:cNvPr>
          <p:cNvSpPr txBox="1"/>
          <p:nvPr/>
        </p:nvSpPr>
        <p:spPr>
          <a:xfrm>
            <a:off x="4375293" y="3378824"/>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Client</a:t>
            </a:r>
          </a:p>
        </p:txBody>
      </p:sp>
      <p:pic>
        <p:nvPicPr>
          <p:cNvPr id="175" name="Image 174">
            <a:extLst>
              <a:ext uri="{FF2B5EF4-FFF2-40B4-BE49-F238E27FC236}">
                <a16:creationId xmlns:a16="http://schemas.microsoft.com/office/drawing/2014/main" id="{AB43A7E2-5CD0-0B9E-CE49-6B0AB25C9D6A}"/>
              </a:ext>
            </a:extLst>
          </p:cNvPr>
          <p:cNvPicPr>
            <a:picLocks noChangeAspect="1"/>
          </p:cNvPicPr>
          <p:nvPr/>
        </p:nvPicPr>
        <p:blipFill>
          <a:blip r:embed="rId3"/>
          <a:stretch>
            <a:fillRect/>
          </a:stretch>
        </p:blipFill>
        <p:spPr>
          <a:xfrm>
            <a:off x="4449062" y="1270759"/>
            <a:ext cx="117342" cy="117342"/>
          </a:xfrm>
          <a:prstGeom prst="rect">
            <a:avLst/>
          </a:prstGeom>
        </p:spPr>
      </p:pic>
      <p:grpSp>
        <p:nvGrpSpPr>
          <p:cNvPr id="176" name="Groupe 175">
            <a:extLst>
              <a:ext uri="{FF2B5EF4-FFF2-40B4-BE49-F238E27FC236}">
                <a16:creationId xmlns:a16="http://schemas.microsoft.com/office/drawing/2014/main" id="{2424FB77-DFD8-C39F-5A7E-7EF0BB781F2F}"/>
              </a:ext>
            </a:extLst>
          </p:cNvPr>
          <p:cNvGrpSpPr/>
          <p:nvPr/>
        </p:nvGrpSpPr>
        <p:grpSpPr>
          <a:xfrm>
            <a:off x="4447987" y="1035837"/>
            <a:ext cx="144000" cy="144000"/>
            <a:chOff x="6978298" y="1073791"/>
            <a:chExt cx="144000" cy="144000"/>
          </a:xfrm>
        </p:grpSpPr>
        <p:sp>
          <p:nvSpPr>
            <p:cNvPr id="177" name="Ellipse 176">
              <a:extLst>
                <a:ext uri="{FF2B5EF4-FFF2-40B4-BE49-F238E27FC236}">
                  <a16:creationId xmlns:a16="http://schemas.microsoft.com/office/drawing/2014/main" id="{4B2C5366-91DF-91DD-8F2C-5D87D7954306}"/>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8" name="Image 177">
              <a:extLst>
                <a:ext uri="{FF2B5EF4-FFF2-40B4-BE49-F238E27FC236}">
                  <a16:creationId xmlns:a16="http://schemas.microsoft.com/office/drawing/2014/main" id="{C50835BC-7CD9-1FC8-5699-7AD579D53789}"/>
                </a:ext>
              </a:extLst>
            </p:cNvPr>
            <p:cNvPicPr>
              <a:picLocks noChangeAspect="1"/>
            </p:cNvPicPr>
            <p:nvPr/>
          </p:nvPicPr>
          <p:blipFill rotWithShape="1">
            <a:blip r:embed="rId4"/>
            <a:srcRect l="25334" t="22868" r="19238" b="21709"/>
            <a:stretch/>
          </p:blipFill>
          <p:spPr>
            <a:xfrm rot="10800000">
              <a:off x="7013210" y="1093648"/>
              <a:ext cx="78147" cy="100464"/>
            </a:xfrm>
            <a:prstGeom prst="rect">
              <a:avLst/>
            </a:prstGeom>
          </p:spPr>
        </p:pic>
      </p:grpSp>
      <p:sp>
        <p:nvSpPr>
          <p:cNvPr id="179" name="ZoneTexte 178">
            <a:extLst>
              <a:ext uri="{FF2B5EF4-FFF2-40B4-BE49-F238E27FC236}">
                <a16:creationId xmlns:a16="http://schemas.microsoft.com/office/drawing/2014/main" id="{F9AD13DC-A81F-065C-D67D-AAA9865AD2F3}"/>
              </a:ext>
            </a:extLst>
          </p:cNvPr>
          <p:cNvSpPr txBox="1"/>
          <p:nvPr/>
        </p:nvSpPr>
        <p:spPr>
          <a:xfrm>
            <a:off x="4369908" y="3631015"/>
            <a:ext cx="1548340" cy="200055"/>
          </a:xfrm>
          <a:prstGeom prst="rect">
            <a:avLst/>
          </a:prstGeom>
          <a:noFill/>
        </p:spPr>
        <p:txBody>
          <a:bodyPr wrap="square" rtlCol="0">
            <a:spAutoFit/>
          </a:bodyPr>
          <a:lstStyle/>
          <a:p>
            <a:r>
              <a:rPr lang="fr-FR" sz="700" b="1" dirty="0">
                <a:latin typeface="Source Sans Pro Semibold" panose="020B0503030403020204" pitchFamily="34" charset="77"/>
              </a:rPr>
              <a:t>Personne à contacter</a:t>
            </a:r>
          </a:p>
        </p:txBody>
      </p:sp>
      <p:sp>
        <p:nvSpPr>
          <p:cNvPr id="180" name="ZoneTexte 179">
            <a:extLst>
              <a:ext uri="{FF2B5EF4-FFF2-40B4-BE49-F238E27FC236}">
                <a16:creationId xmlns:a16="http://schemas.microsoft.com/office/drawing/2014/main" id="{54E70E2A-03F5-41CD-58B4-DBFDA9023B9E}"/>
              </a:ext>
            </a:extLst>
          </p:cNvPr>
          <p:cNvSpPr txBox="1"/>
          <p:nvPr/>
        </p:nvSpPr>
        <p:spPr>
          <a:xfrm>
            <a:off x="4371246" y="3773608"/>
            <a:ext cx="1548340" cy="200055"/>
          </a:xfrm>
          <a:prstGeom prst="rect">
            <a:avLst/>
          </a:prstGeom>
          <a:noFill/>
        </p:spPr>
        <p:txBody>
          <a:bodyPr wrap="square" rtlCol="0">
            <a:spAutoFit/>
          </a:bodyPr>
          <a:lstStyle/>
          <a:p>
            <a:r>
              <a:rPr lang="fr-FR" sz="700" dirty="0">
                <a:latin typeface="Source Sans Pro Light" panose="020B0403030403020204" pitchFamily="34" charset="77"/>
              </a:rPr>
              <a:t>Pascal Jean</a:t>
            </a:r>
          </a:p>
        </p:txBody>
      </p:sp>
      <p:pic>
        <p:nvPicPr>
          <p:cNvPr id="181" name="Image 180" descr="Une image contenant personne, intérieur, assiette, alimentation&#10;&#10;Description générée automatiquement">
            <a:extLst>
              <a:ext uri="{FF2B5EF4-FFF2-40B4-BE49-F238E27FC236}">
                <a16:creationId xmlns:a16="http://schemas.microsoft.com/office/drawing/2014/main" id="{4BFF138B-AE8E-472D-8D41-308F6CCE7CC8}"/>
              </a:ext>
            </a:extLst>
          </p:cNvPr>
          <p:cNvPicPr>
            <a:picLocks noChangeAspect="1"/>
          </p:cNvPicPr>
          <p:nvPr/>
        </p:nvPicPr>
        <p:blipFill rotWithShape="1">
          <a:blip r:embed="rId5"/>
          <a:srcRect l="10663" t="7393" r="3306" b="8247"/>
          <a:stretch/>
        </p:blipFill>
        <p:spPr>
          <a:xfrm>
            <a:off x="5780788" y="3678746"/>
            <a:ext cx="244040" cy="231742"/>
          </a:xfrm>
          <a:prstGeom prst="ellipse">
            <a:avLst/>
          </a:prstGeom>
          <a:ln w="12700">
            <a:solidFill>
              <a:schemeClr val="bg1"/>
            </a:solidFill>
          </a:ln>
        </p:spPr>
      </p:pic>
      <p:cxnSp>
        <p:nvCxnSpPr>
          <p:cNvPr id="182" name="Connecteur droit 181">
            <a:extLst>
              <a:ext uri="{FF2B5EF4-FFF2-40B4-BE49-F238E27FC236}">
                <a16:creationId xmlns:a16="http://schemas.microsoft.com/office/drawing/2014/main" id="{D83FFEE8-2F17-C056-3FA3-388548DC5886}"/>
              </a:ext>
            </a:extLst>
          </p:cNvPr>
          <p:cNvCxnSpPr/>
          <p:nvPr/>
        </p:nvCxnSpPr>
        <p:spPr>
          <a:xfrm>
            <a:off x="4472721" y="4068677"/>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183" name="Groupe 182">
            <a:extLst>
              <a:ext uri="{FF2B5EF4-FFF2-40B4-BE49-F238E27FC236}">
                <a16:creationId xmlns:a16="http://schemas.microsoft.com/office/drawing/2014/main" id="{B0D2E7E1-693B-250D-14B1-A04A33B9CABE}"/>
              </a:ext>
            </a:extLst>
          </p:cNvPr>
          <p:cNvGrpSpPr>
            <a:grpSpLocks noChangeAspect="1"/>
          </p:cNvGrpSpPr>
          <p:nvPr/>
        </p:nvGrpSpPr>
        <p:grpSpPr>
          <a:xfrm>
            <a:off x="5755286" y="3640178"/>
            <a:ext cx="288000" cy="291396"/>
            <a:chOff x="6340389" y="1917916"/>
            <a:chExt cx="2628178" cy="2659194"/>
          </a:xfrm>
        </p:grpSpPr>
        <p:pic>
          <p:nvPicPr>
            <p:cNvPr id="184" name="Image 183">
              <a:extLst>
                <a:ext uri="{FF2B5EF4-FFF2-40B4-BE49-F238E27FC236}">
                  <a16:creationId xmlns:a16="http://schemas.microsoft.com/office/drawing/2014/main" id="{5446F76C-7A7E-0E3E-B20D-625EB5C16478}"/>
                </a:ext>
              </a:extLst>
            </p:cNvPr>
            <p:cNvPicPr>
              <a:picLocks noChangeAspect="1"/>
            </p:cNvPicPr>
            <p:nvPr/>
          </p:nvPicPr>
          <p:blipFill>
            <a:blip r:embed="rId6"/>
            <a:stretch>
              <a:fillRect/>
            </a:stretch>
          </p:blipFill>
          <p:spPr>
            <a:xfrm>
              <a:off x="6700431" y="1917916"/>
              <a:ext cx="2268136" cy="2659194"/>
            </a:xfrm>
            <a:prstGeom prst="rect">
              <a:avLst/>
            </a:prstGeom>
          </p:spPr>
        </p:pic>
        <p:sp>
          <p:nvSpPr>
            <p:cNvPr id="185" name="Rectangle 184">
              <a:extLst>
                <a:ext uri="{FF2B5EF4-FFF2-40B4-BE49-F238E27FC236}">
                  <a16:creationId xmlns:a16="http://schemas.microsoft.com/office/drawing/2014/main" id="{10E874D8-4673-0032-C9DF-C17311409B16}"/>
                </a:ext>
              </a:extLst>
            </p:cNvPr>
            <p:cNvSpPr/>
            <p:nvPr/>
          </p:nvSpPr>
          <p:spPr>
            <a:xfrm rot="1785200">
              <a:off x="6600139" y="2519708"/>
              <a:ext cx="273812"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Rectangle 185">
              <a:extLst>
                <a:ext uri="{FF2B5EF4-FFF2-40B4-BE49-F238E27FC236}">
                  <a16:creationId xmlns:a16="http://schemas.microsoft.com/office/drawing/2014/main" id="{3678B3AF-E641-3D95-4631-BD4CEFD62E64}"/>
                </a:ext>
              </a:extLst>
            </p:cNvPr>
            <p:cNvSpPr/>
            <p:nvPr/>
          </p:nvSpPr>
          <p:spPr>
            <a:xfrm rot="1785200">
              <a:off x="6472675" y="2258053"/>
              <a:ext cx="273812"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7" name="Rectangle 186">
              <a:extLst>
                <a:ext uri="{FF2B5EF4-FFF2-40B4-BE49-F238E27FC236}">
                  <a16:creationId xmlns:a16="http://schemas.microsoft.com/office/drawing/2014/main" id="{9714BC7C-6014-9567-1C26-F1DEE81ACE24}"/>
                </a:ext>
              </a:extLst>
            </p:cNvPr>
            <p:cNvSpPr/>
            <p:nvPr/>
          </p:nvSpPr>
          <p:spPr>
            <a:xfrm>
              <a:off x="6498905" y="2987365"/>
              <a:ext cx="273812"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8" name="Rectangle 187">
              <a:extLst>
                <a:ext uri="{FF2B5EF4-FFF2-40B4-BE49-F238E27FC236}">
                  <a16:creationId xmlns:a16="http://schemas.microsoft.com/office/drawing/2014/main" id="{A157E484-40DC-4B44-4184-9ACEC16CA97E}"/>
                </a:ext>
              </a:extLst>
            </p:cNvPr>
            <p:cNvSpPr/>
            <p:nvPr/>
          </p:nvSpPr>
          <p:spPr>
            <a:xfrm rot="19595742">
              <a:off x="6516080" y="3729593"/>
              <a:ext cx="451737"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9" name="Rectangle 188">
              <a:extLst>
                <a:ext uri="{FF2B5EF4-FFF2-40B4-BE49-F238E27FC236}">
                  <a16:creationId xmlns:a16="http://schemas.microsoft.com/office/drawing/2014/main" id="{AA33305C-DAD4-3F70-7598-64E508960D62}"/>
                </a:ext>
              </a:extLst>
            </p:cNvPr>
            <p:cNvSpPr/>
            <p:nvPr/>
          </p:nvSpPr>
          <p:spPr>
            <a:xfrm rot="20476797">
              <a:off x="6340389" y="3365151"/>
              <a:ext cx="436459"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90" name="Image 189">
            <a:extLst>
              <a:ext uri="{FF2B5EF4-FFF2-40B4-BE49-F238E27FC236}">
                <a16:creationId xmlns:a16="http://schemas.microsoft.com/office/drawing/2014/main" id="{69A30032-2E39-376D-3E26-3D490EC7A98D}"/>
              </a:ext>
            </a:extLst>
          </p:cNvPr>
          <p:cNvPicPr>
            <a:picLocks noChangeAspect="1"/>
          </p:cNvPicPr>
          <p:nvPr/>
        </p:nvPicPr>
        <p:blipFill rotWithShape="1">
          <a:blip r:embed="rId7"/>
          <a:srcRect l="3184" t="56969" r="17371" b="37303"/>
          <a:stretch/>
        </p:blipFill>
        <p:spPr>
          <a:xfrm>
            <a:off x="4403112" y="4117159"/>
            <a:ext cx="1588098" cy="247820"/>
          </a:xfrm>
          <a:prstGeom prst="rect">
            <a:avLst/>
          </a:prstGeom>
        </p:spPr>
      </p:pic>
      <p:pic>
        <p:nvPicPr>
          <p:cNvPr id="191" name="Image 190">
            <a:extLst>
              <a:ext uri="{FF2B5EF4-FFF2-40B4-BE49-F238E27FC236}">
                <a16:creationId xmlns:a16="http://schemas.microsoft.com/office/drawing/2014/main" id="{73BC277D-CD64-E143-B26A-82601A9DDBC8}"/>
              </a:ext>
            </a:extLst>
          </p:cNvPr>
          <p:cNvPicPr>
            <a:picLocks noChangeAspect="1"/>
          </p:cNvPicPr>
          <p:nvPr/>
        </p:nvPicPr>
        <p:blipFill>
          <a:blip r:embed="rId4"/>
          <a:stretch>
            <a:fillRect/>
          </a:stretch>
        </p:blipFill>
        <p:spPr>
          <a:xfrm>
            <a:off x="6016376" y="4154957"/>
            <a:ext cx="116016" cy="149163"/>
          </a:xfrm>
          <a:prstGeom prst="rect">
            <a:avLst/>
          </a:prstGeom>
        </p:spPr>
      </p:pic>
      <p:sp>
        <p:nvSpPr>
          <p:cNvPr id="192" name="ZoneTexte 191">
            <a:extLst>
              <a:ext uri="{FF2B5EF4-FFF2-40B4-BE49-F238E27FC236}">
                <a16:creationId xmlns:a16="http://schemas.microsoft.com/office/drawing/2014/main" id="{544AAF58-F979-6AF6-A9D6-ED3E72337304}"/>
              </a:ext>
            </a:extLst>
          </p:cNvPr>
          <p:cNvSpPr txBox="1"/>
          <p:nvPr/>
        </p:nvSpPr>
        <p:spPr>
          <a:xfrm>
            <a:off x="4593226" y="4126245"/>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Appeler le client</a:t>
            </a:r>
          </a:p>
        </p:txBody>
      </p:sp>
      <p:cxnSp>
        <p:nvCxnSpPr>
          <p:cNvPr id="193" name="Connecteur droit 192">
            <a:extLst>
              <a:ext uri="{FF2B5EF4-FFF2-40B4-BE49-F238E27FC236}">
                <a16:creationId xmlns:a16="http://schemas.microsoft.com/office/drawing/2014/main" id="{A1D58F62-3303-D243-BE92-DE89864850FA}"/>
              </a:ext>
            </a:extLst>
          </p:cNvPr>
          <p:cNvCxnSpPr/>
          <p:nvPr/>
        </p:nvCxnSpPr>
        <p:spPr>
          <a:xfrm>
            <a:off x="4319285" y="4458311"/>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94" name="ZoneTexte 193">
            <a:extLst>
              <a:ext uri="{FF2B5EF4-FFF2-40B4-BE49-F238E27FC236}">
                <a16:creationId xmlns:a16="http://schemas.microsoft.com/office/drawing/2014/main" id="{16640A8E-EF43-0DE5-A362-CF74C7C2F57C}"/>
              </a:ext>
            </a:extLst>
          </p:cNvPr>
          <p:cNvSpPr txBox="1"/>
          <p:nvPr/>
        </p:nvSpPr>
        <p:spPr>
          <a:xfrm>
            <a:off x="4380442" y="4594498"/>
            <a:ext cx="1768728"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Obtenir de l’aide</a:t>
            </a:r>
          </a:p>
        </p:txBody>
      </p:sp>
      <p:sp>
        <p:nvSpPr>
          <p:cNvPr id="195" name="ZoneTexte 194">
            <a:extLst>
              <a:ext uri="{FF2B5EF4-FFF2-40B4-BE49-F238E27FC236}">
                <a16:creationId xmlns:a16="http://schemas.microsoft.com/office/drawing/2014/main" id="{EDCC13F3-BFE0-08FF-0BF7-47B56C358C34}"/>
              </a:ext>
            </a:extLst>
          </p:cNvPr>
          <p:cNvSpPr txBox="1"/>
          <p:nvPr/>
        </p:nvSpPr>
        <p:spPr>
          <a:xfrm>
            <a:off x="4380442" y="4847945"/>
            <a:ext cx="1844658" cy="307777"/>
          </a:xfrm>
          <a:prstGeom prst="rect">
            <a:avLst/>
          </a:prstGeom>
          <a:noFill/>
        </p:spPr>
        <p:txBody>
          <a:bodyPr wrap="square" rtlCol="0">
            <a:spAutoFit/>
          </a:bodyPr>
          <a:lstStyle/>
          <a:p>
            <a:r>
              <a:rPr lang="fr-FR" sz="700" dirty="0">
                <a:latin typeface="Source Sans Pro Light" panose="020B0403030403020204" pitchFamily="34" charset="77"/>
              </a:rPr>
              <a:t>Nous sommes là pour vous aider à chaque prestation, quel que soit le souci rencontré.</a:t>
            </a:r>
          </a:p>
        </p:txBody>
      </p:sp>
      <p:pic>
        <p:nvPicPr>
          <p:cNvPr id="196" name="Image 195" descr="Une image contenant texte&#10;&#10;Description générée automatiquement">
            <a:extLst>
              <a:ext uri="{FF2B5EF4-FFF2-40B4-BE49-F238E27FC236}">
                <a16:creationId xmlns:a16="http://schemas.microsoft.com/office/drawing/2014/main" id="{B093EDC5-D091-C966-FAB3-E286E04C5317}"/>
              </a:ext>
            </a:extLst>
          </p:cNvPr>
          <p:cNvPicPr>
            <a:picLocks noChangeAspect="1"/>
          </p:cNvPicPr>
          <p:nvPr/>
        </p:nvPicPr>
        <p:blipFill rotWithShape="1">
          <a:blip r:embed="rId12"/>
          <a:srcRect l="4322" t="83345" r="5364"/>
          <a:stretch/>
        </p:blipFill>
        <p:spPr>
          <a:xfrm>
            <a:off x="4409069" y="5230035"/>
            <a:ext cx="1768728" cy="705864"/>
          </a:xfrm>
          <a:prstGeom prst="rect">
            <a:avLst/>
          </a:prstGeom>
        </p:spPr>
      </p:pic>
      <p:sp>
        <p:nvSpPr>
          <p:cNvPr id="197" name="Rectangle 196">
            <a:extLst>
              <a:ext uri="{FF2B5EF4-FFF2-40B4-BE49-F238E27FC236}">
                <a16:creationId xmlns:a16="http://schemas.microsoft.com/office/drawing/2014/main" id="{D49D250C-FBE7-3F44-FB7B-2344718AD8C4}"/>
              </a:ext>
            </a:extLst>
          </p:cNvPr>
          <p:cNvSpPr/>
          <p:nvPr/>
        </p:nvSpPr>
        <p:spPr>
          <a:xfrm>
            <a:off x="4440582" y="4126155"/>
            <a:ext cx="120464" cy="199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8" name="Image 197">
            <a:extLst>
              <a:ext uri="{FF2B5EF4-FFF2-40B4-BE49-F238E27FC236}">
                <a16:creationId xmlns:a16="http://schemas.microsoft.com/office/drawing/2014/main" id="{D01347FB-C6B6-6469-8A46-499C924F33EA}"/>
              </a:ext>
            </a:extLst>
          </p:cNvPr>
          <p:cNvPicPr>
            <a:picLocks noChangeAspect="1"/>
          </p:cNvPicPr>
          <p:nvPr/>
        </p:nvPicPr>
        <p:blipFill>
          <a:blip r:embed="rId8"/>
          <a:stretch>
            <a:fillRect/>
          </a:stretch>
        </p:blipFill>
        <p:spPr>
          <a:xfrm>
            <a:off x="4455070" y="4177687"/>
            <a:ext cx="126000" cy="126000"/>
          </a:xfrm>
          <a:prstGeom prst="rect">
            <a:avLst/>
          </a:prstGeom>
        </p:spPr>
      </p:pic>
      <p:sp>
        <p:nvSpPr>
          <p:cNvPr id="199" name="Rectangle 198">
            <a:extLst>
              <a:ext uri="{FF2B5EF4-FFF2-40B4-BE49-F238E27FC236}">
                <a16:creationId xmlns:a16="http://schemas.microsoft.com/office/drawing/2014/main" id="{ACE9386F-E75D-8458-91BE-6AEDD5A4C5F0}"/>
              </a:ext>
            </a:extLst>
          </p:cNvPr>
          <p:cNvSpPr/>
          <p:nvPr/>
        </p:nvSpPr>
        <p:spPr>
          <a:xfrm>
            <a:off x="4417669" y="5306967"/>
            <a:ext cx="117179" cy="12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0" name="Image 199" descr="Une image contenant sombre, lumière&#10;&#10;Description générée automatiquement">
            <a:extLst>
              <a:ext uri="{FF2B5EF4-FFF2-40B4-BE49-F238E27FC236}">
                <a16:creationId xmlns:a16="http://schemas.microsoft.com/office/drawing/2014/main" id="{4786D0FE-A231-BA34-E79F-ACC0FF3BDECB}"/>
              </a:ext>
            </a:extLst>
          </p:cNvPr>
          <p:cNvPicPr>
            <a:picLocks noChangeAspect="1"/>
          </p:cNvPicPr>
          <p:nvPr/>
        </p:nvPicPr>
        <p:blipFill>
          <a:blip r:embed="rId13"/>
          <a:stretch>
            <a:fillRect/>
          </a:stretch>
        </p:blipFill>
        <p:spPr>
          <a:xfrm>
            <a:off x="4413632" y="5271980"/>
            <a:ext cx="115769" cy="180000"/>
          </a:xfrm>
          <a:prstGeom prst="rect">
            <a:avLst/>
          </a:prstGeom>
        </p:spPr>
      </p:pic>
      <p:sp>
        <p:nvSpPr>
          <p:cNvPr id="201" name="ZoneTexte 200">
            <a:extLst>
              <a:ext uri="{FF2B5EF4-FFF2-40B4-BE49-F238E27FC236}">
                <a16:creationId xmlns:a16="http://schemas.microsoft.com/office/drawing/2014/main" id="{B0F6CF4C-09CB-E723-A997-7A744384ED8C}"/>
              </a:ext>
            </a:extLst>
          </p:cNvPr>
          <p:cNvSpPr txBox="1"/>
          <p:nvPr/>
        </p:nvSpPr>
        <p:spPr>
          <a:xfrm>
            <a:off x="4569312" y="526955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Contacter l’assistance Kliner</a:t>
            </a:r>
          </a:p>
        </p:txBody>
      </p:sp>
      <p:sp>
        <p:nvSpPr>
          <p:cNvPr id="202" name="ZoneTexte 201">
            <a:extLst>
              <a:ext uri="{FF2B5EF4-FFF2-40B4-BE49-F238E27FC236}">
                <a16:creationId xmlns:a16="http://schemas.microsoft.com/office/drawing/2014/main" id="{068505BD-CEC9-0EE5-B248-D45E10B12B86}"/>
              </a:ext>
            </a:extLst>
          </p:cNvPr>
          <p:cNvSpPr txBox="1"/>
          <p:nvPr/>
        </p:nvSpPr>
        <p:spPr>
          <a:xfrm>
            <a:off x="4569312" y="553146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Consulter le centre d’aide</a:t>
            </a:r>
          </a:p>
        </p:txBody>
      </p:sp>
      <p:sp>
        <p:nvSpPr>
          <p:cNvPr id="203" name="Rectangle : coins arrondis 202">
            <a:extLst>
              <a:ext uri="{FF2B5EF4-FFF2-40B4-BE49-F238E27FC236}">
                <a16:creationId xmlns:a16="http://schemas.microsoft.com/office/drawing/2014/main" id="{A721EEAF-7D9C-B6BE-3047-774C0F11FB92}"/>
              </a:ext>
            </a:extLst>
          </p:cNvPr>
          <p:cNvSpPr/>
          <p:nvPr/>
        </p:nvSpPr>
        <p:spPr>
          <a:xfrm>
            <a:off x="5713614" y="1241417"/>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204" name="Rectangle : coins arrondis 203">
            <a:extLst>
              <a:ext uri="{FF2B5EF4-FFF2-40B4-BE49-F238E27FC236}">
                <a16:creationId xmlns:a16="http://schemas.microsoft.com/office/drawing/2014/main" id="{F036EDDF-2A4D-FCF4-7080-D833CF62E0FB}"/>
              </a:ext>
            </a:extLst>
          </p:cNvPr>
          <p:cNvSpPr/>
          <p:nvPr/>
        </p:nvSpPr>
        <p:spPr>
          <a:xfrm>
            <a:off x="4324376" y="909511"/>
            <a:ext cx="1943180" cy="5038978"/>
          </a:xfrm>
          <a:prstGeom prst="roundRect">
            <a:avLst>
              <a:gd name="adj" fmla="val 7601"/>
            </a:avLst>
          </a:prstGeom>
          <a:solidFill>
            <a:schemeClr val="tx1">
              <a:alpha val="49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7" name="Image 206">
            <a:extLst>
              <a:ext uri="{FF2B5EF4-FFF2-40B4-BE49-F238E27FC236}">
                <a16:creationId xmlns:a16="http://schemas.microsoft.com/office/drawing/2014/main" id="{9D07B7A0-5FC5-4172-14F4-12BE84061184}"/>
              </a:ext>
            </a:extLst>
          </p:cNvPr>
          <p:cNvPicPr>
            <a:picLocks noChangeAspect="1"/>
          </p:cNvPicPr>
          <p:nvPr/>
        </p:nvPicPr>
        <p:blipFill rotWithShape="1">
          <a:blip r:embed="rId14"/>
          <a:srcRect t="80760" b="3396"/>
          <a:stretch/>
        </p:blipFill>
        <p:spPr>
          <a:xfrm>
            <a:off x="4322796" y="5138198"/>
            <a:ext cx="1939485" cy="665034"/>
          </a:xfrm>
          <a:prstGeom prst="rect">
            <a:avLst/>
          </a:prstGeom>
        </p:spPr>
      </p:pic>
      <p:pic>
        <p:nvPicPr>
          <p:cNvPr id="209" name="Image 208" descr="Une image contenant texte&#10;&#10;Description générée automatiquement">
            <a:extLst>
              <a:ext uri="{FF2B5EF4-FFF2-40B4-BE49-F238E27FC236}">
                <a16:creationId xmlns:a16="http://schemas.microsoft.com/office/drawing/2014/main" id="{9C7F9388-AC01-A17C-7702-49395E537231}"/>
              </a:ext>
            </a:extLst>
          </p:cNvPr>
          <p:cNvPicPr>
            <a:picLocks noChangeAspect="1"/>
          </p:cNvPicPr>
          <p:nvPr/>
        </p:nvPicPr>
        <p:blipFill>
          <a:blip r:embed="rId15"/>
          <a:stretch>
            <a:fillRect/>
          </a:stretch>
        </p:blipFill>
        <p:spPr>
          <a:xfrm>
            <a:off x="7080846" y="947496"/>
            <a:ext cx="1944559" cy="4208226"/>
          </a:xfrm>
          <a:prstGeom prst="roundRect">
            <a:avLst>
              <a:gd name="adj" fmla="val 8902"/>
            </a:avLst>
          </a:prstGeom>
          <a:ln>
            <a:solidFill>
              <a:schemeClr val="bg1">
                <a:lumMod val="85000"/>
              </a:schemeClr>
            </a:solidFill>
          </a:ln>
        </p:spPr>
      </p:pic>
      <p:pic>
        <p:nvPicPr>
          <p:cNvPr id="4" name="Image 3" descr="Une image contenant texte&#10;&#10;Description générée automatiquement">
            <a:extLst>
              <a:ext uri="{FF2B5EF4-FFF2-40B4-BE49-F238E27FC236}">
                <a16:creationId xmlns:a16="http://schemas.microsoft.com/office/drawing/2014/main" id="{1566CD4C-3EEE-1A68-6CDF-71CFF6B2401A}"/>
              </a:ext>
            </a:extLst>
          </p:cNvPr>
          <p:cNvPicPr>
            <a:picLocks noChangeAspect="1"/>
          </p:cNvPicPr>
          <p:nvPr/>
        </p:nvPicPr>
        <p:blipFill rotWithShape="1">
          <a:blip r:embed="rId12"/>
          <a:srcRect l="4322" t="83345" r="5364"/>
          <a:stretch/>
        </p:blipFill>
        <p:spPr>
          <a:xfrm>
            <a:off x="1489851" y="5223650"/>
            <a:ext cx="1768728" cy="705864"/>
          </a:xfrm>
          <a:prstGeom prst="rect">
            <a:avLst/>
          </a:prstGeom>
        </p:spPr>
      </p:pic>
      <p:sp>
        <p:nvSpPr>
          <p:cNvPr id="7" name="Rectangle 6">
            <a:extLst>
              <a:ext uri="{FF2B5EF4-FFF2-40B4-BE49-F238E27FC236}">
                <a16:creationId xmlns:a16="http://schemas.microsoft.com/office/drawing/2014/main" id="{5870B3E9-041A-4014-B1EB-B9E4B095826F}"/>
              </a:ext>
            </a:extLst>
          </p:cNvPr>
          <p:cNvSpPr/>
          <p:nvPr/>
        </p:nvSpPr>
        <p:spPr>
          <a:xfrm>
            <a:off x="1498451" y="5300582"/>
            <a:ext cx="117179" cy="12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368EC794-5D3B-34F2-45D2-1100AAD1D133}"/>
              </a:ext>
            </a:extLst>
          </p:cNvPr>
          <p:cNvSpPr txBox="1"/>
          <p:nvPr/>
        </p:nvSpPr>
        <p:spPr>
          <a:xfrm>
            <a:off x="1650094" y="5524426"/>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Contacter l’assistance Kliner</a:t>
            </a:r>
          </a:p>
        </p:txBody>
      </p:sp>
      <p:sp>
        <p:nvSpPr>
          <p:cNvPr id="19" name="ZoneTexte 18">
            <a:extLst>
              <a:ext uri="{FF2B5EF4-FFF2-40B4-BE49-F238E27FC236}">
                <a16:creationId xmlns:a16="http://schemas.microsoft.com/office/drawing/2014/main" id="{CB80AECC-B947-8E57-7413-822EC96E4EC5}"/>
              </a:ext>
            </a:extLst>
          </p:cNvPr>
          <p:cNvSpPr txBox="1"/>
          <p:nvPr/>
        </p:nvSpPr>
        <p:spPr>
          <a:xfrm>
            <a:off x="1650094" y="5273870"/>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Consulter le centre d’aide</a:t>
            </a:r>
          </a:p>
        </p:txBody>
      </p:sp>
      <p:pic>
        <p:nvPicPr>
          <p:cNvPr id="20" name="Image 19">
            <a:extLst>
              <a:ext uri="{FF2B5EF4-FFF2-40B4-BE49-F238E27FC236}">
                <a16:creationId xmlns:a16="http://schemas.microsoft.com/office/drawing/2014/main" id="{B71CD824-178C-C2BE-42B1-241629E2FB9D}"/>
              </a:ext>
            </a:extLst>
          </p:cNvPr>
          <p:cNvPicPr>
            <a:picLocks noChangeAspect="1"/>
          </p:cNvPicPr>
          <p:nvPr/>
        </p:nvPicPr>
        <p:blipFill>
          <a:blip r:embed="rId16"/>
          <a:stretch>
            <a:fillRect/>
          </a:stretch>
        </p:blipFill>
        <p:spPr>
          <a:xfrm>
            <a:off x="1474318" y="5293678"/>
            <a:ext cx="164861" cy="164861"/>
          </a:xfrm>
          <a:prstGeom prst="rect">
            <a:avLst/>
          </a:prstGeom>
        </p:spPr>
      </p:pic>
      <p:sp>
        <p:nvSpPr>
          <p:cNvPr id="22" name="Rectangle 21">
            <a:extLst>
              <a:ext uri="{FF2B5EF4-FFF2-40B4-BE49-F238E27FC236}">
                <a16:creationId xmlns:a16="http://schemas.microsoft.com/office/drawing/2014/main" id="{0675A117-25EF-1CEB-6EFB-603DF081E05E}"/>
              </a:ext>
            </a:extLst>
          </p:cNvPr>
          <p:cNvSpPr/>
          <p:nvPr/>
        </p:nvSpPr>
        <p:spPr>
          <a:xfrm>
            <a:off x="1498451" y="5555496"/>
            <a:ext cx="130499" cy="14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8" name="Image 27" descr="Une image contenant sombre, lumière&#10;&#10;Description générée automatiquement">
            <a:extLst>
              <a:ext uri="{FF2B5EF4-FFF2-40B4-BE49-F238E27FC236}">
                <a16:creationId xmlns:a16="http://schemas.microsoft.com/office/drawing/2014/main" id="{78C3CB3A-8109-8A85-9F01-CD4B130034B9}"/>
              </a:ext>
            </a:extLst>
          </p:cNvPr>
          <p:cNvPicPr>
            <a:picLocks noChangeAspect="1"/>
          </p:cNvPicPr>
          <p:nvPr/>
        </p:nvPicPr>
        <p:blipFill>
          <a:blip r:embed="rId13"/>
          <a:stretch>
            <a:fillRect/>
          </a:stretch>
        </p:blipFill>
        <p:spPr>
          <a:xfrm>
            <a:off x="1513181" y="5537652"/>
            <a:ext cx="115769" cy="180000"/>
          </a:xfrm>
          <a:prstGeom prst="rect">
            <a:avLst/>
          </a:prstGeom>
        </p:spPr>
      </p:pic>
      <p:sp>
        <p:nvSpPr>
          <p:cNvPr id="39" name="ZoneTexte 38">
            <a:extLst>
              <a:ext uri="{FF2B5EF4-FFF2-40B4-BE49-F238E27FC236}">
                <a16:creationId xmlns:a16="http://schemas.microsoft.com/office/drawing/2014/main" id="{B8BB0BBD-33D8-DC6A-C285-5B339BE3B56E}"/>
              </a:ext>
            </a:extLst>
          </p:cNvPr>
          <p:cNvSpPr txBox="1"/>
          <p:nvPr/>
        </p:nvSpPr>
        <p:spPr>
          <a:xfrm>
            <a:off x="0" y="6033625"/>
            <a:ext cx="12192000" cy="577081"/>
          </a:xfrm>
          <a:prstGeom prst="rect">
            <a:avLst/>
          </a:prstGeom>
          <a:noFill/>
        </p:spPr>
        <p:txBody>
          <a:bodyPr wrap="square" rtlCol="0">
            <a:spAutoFit/>
          </a:bodyPr>
          <a:lstStyle/>
          <a:p>
            <a:r>
              <a:rPr lang="fr-FR" sz="1050" dirty="0"/>
              <a:t>Sur S14 le bloc client affiche le nom du client et sa photo s’il en a mis une dans la web app. Au clic sur le sous-menu ‘Appeler le client’ ça ouvre S32, pour lancer l’appel vers le numéro du client.</a:t>
            </a:r>
          </a:p>
          <a:p>
            <a:r>
              <a:rPr lang="fr-FR" sz="1050" dirty="0">
                <a:solidFill>
                  <a:srgbClr val="1D1C1D"/>
                </a:solidFill>
                <a:latin typeface="Slack-Lato"/>
              </a:rPr>
              <a:t>Si on clique sur le sous-menu ‘Contacter le centre d’aide’, ça renvoie vers l’url </a:t>
            </a:r>
            <a:r>
              <a:rPr lang="fr-FR" sz="1050" dirty="0">
                <a:solidFill>
                  <a:srgbClr val="1D1C1D"/>
                </a:solidFill>
                <a:latin typeface="Slack-Lato"/>
                <a:hlinkClick r:id="rId17"/>
              </a:rPr>
              <a:t>https://assistance.kliner.com</a:t>
            </a:r>
            <a:r>
              <a:rPr lang="fr-FR" sz="1050" dirty="0">
                <a:solidFill>
                  <a:srgbClr val="1D1C1D"/>
                </a:solidFill>
                <a:latin typeface="Slack-Lato"/>
              </a:rPr>
              <a:t> et ça ouvre S33, cad le site web encapsulé.</a:t>
            </a:r>
            <a:endParaRPr lang="fr-FR" sz="1050" dirty="0"/>
          </a:p>
          <a:p>
            <a:r>
              <a:rPr lang="fr-FR" sz="1050" dirty="0"/>
              <a:t>Si on clique sur le sous-menu ‘Contacter l’assistance Kliner’, ça ouvre S32 pour lancer l’appel vers la ligne de Kliner qui est </a:t>
            </a:r>
            <a:r>
              <a:rPr lang="fr-FR" sz="1050" dirty="0">
                <a:solidFill>
                  <a:srgbClr val="FF0000"/>
                </a:solidFill>
              </a:rPr>
              <a:t>+33 4 67 00 54 41</a:t>
            </a:r>
            <a:endParaRPr lang="fr-FR" sz="1050" b="0" i="0" dirty="0">
              <a:solidFill>
                <a:srgbClr val="1D1C1D"/>
              </a:solidFill>
              <a:effectLst/>
              <a:latin typeface="Slack-Lato"/>
            </a:endParaRPr>
          </a:p>
        </p:txBody>
      </p:sp>
      <p:sp>
        <p:nvSpPr>
          <p:cNvPr id="40" name="ZoneTexte 39">
            <a:extLst>
              <a:ext uri="{FF2B5EF4-FFF2-40B4-BE49-F238E27FC236}">
                <a16:creationId xmlns:a16="http://schemas.microsoft.com/office/drawing/2014/main" id="{F41B3ED0-3296-5640-A621-EB9012C6921E}"/>
              </a:ext>
            </a:extLst>
          </p:cNvPr>
          <p:cNvSpPr txBox="1"/>
          <p:nvPr/>
        </p:nvSpPr>
        <p:spPr>
          <a:xfrm>
            <a:off x="1967337" y="575753"/>
            <a:ext cx="807651" cy="307777"/>
          </a:xfrm>
          <a:prstGeom prst="rect">
            <a:avLst/>
          </a:prstGeom>
          <a:noFill/>
        </p:spPr>
        <p:txBody>
          <a:bodyPr wrap="square" rtlCol="0">
            <a:spAutoFit/>
          </a:bodyPr>
          <a:lstStyle/>
          <a:p>
            <a:pPr algn="ctr"/>
            <a:r>
              <a:rPr lang="fr-FR" sz="1400" dirty="0"/>
              <a:t>S14</a:t>
            </a:r>
          </a:p>
        </p:txBody>
      </p:sp>
      <p:sp>
        <p:nvSpPr>
          <p:cNvPr id="41" name="ZoneTexte 40">
            <a:extLst>
              <a:ext uri="{FF2B5EF4-FFF2-40B4-BE49-F238E27FC236}">
                <a16:creationId xmlns:a16="http://schemas.microsoft.com/office/drawing/2014/main" id="{0411D5A3-79AD-B754-B62E-2C7A96F0485E}"/>
              </a:ext>
            </a:extLst>
          </p:cNvPr>
          <p:cNvSpPr txBox="1"/>
          <p:nvPr/>
        </p:nvSpPr>
        <p:spPr>
          <a:xfrm>
            <a:off x="4882700" y="577512"/>
            <a:ext cx="807651" cy="307777"/>
          </a:xfrm>
          <a:prstGeom prst="rect">
            <a:avLst/>
          </a:prstGeom>
          <a:noFill/>
        </p:spPr>
        <p:txBody>
          <a:bodyPr wrap="square" rtlCol="0">
            <a:spAutoFit/>
          </a:bodyPr>
          <a:lstStyle/>
          <a:p>
            <a:pPr algn="ctr"/>
            <a:r>
              <a:rPr lang="fr-FR" sz="1400" dirty="0"/>
              <a:t>S32</a:t>
            </a:r>
          </a:p>
        </p:txBody>
      </p:sp>
      <p:sp>
        <p:nvSpPr>
          <p:cNvPr id="42" name="ZoneTexte 41">
            <a:extLst>
              <a:ext uri="{FF2B5EF4-FFF2-40B4-BE49-F238E27FC236}">
                <a16:creationId xmlns:a16="http://schemas.microsoft.com/office/drawing/2014/main" id="{7C06A3BE-9E17-E8A2-3E75-15A2B819BE0B}"/>
              </a:ext>
            </a:extLst>
          </p:cNvPr>
          <p:cNvSpPr txBox="1"/>
          <p:nvPr/>
        </p:nvSpPr>
        <p:spPr>
          <a:xfrm>
            <a:off x="7649299" y="574403"/>
            <a:ext cx="807651" cy="307777"/>
          </a:xfrm>
          <a:prstGeom prst="rect">
            <a:avLst/>
          </a:prstGeom>
          <a:noFill/>
        </p:spPr>
        <p:txBody>
          <a:bodyPr wrap="square" rtlCol="0">
            <a:spAutoFit/>
          </a:bodyPr>
          <a:lstStyle/>
          <a:p>
            <a:pPr algn="ctr"/>
            <a:r>
              <a:rPr lang="fr-FR" sz="1400" dirty="0"/>
              <a:t>S33</a:t>
            </a:r>
          </a:p>
        </p:txBody>
      </p:sp>
      <p:sp>
        <p:nvSpPr>
          <p:cNvPr id="43" name="Rectangle : coins arrondis 42">
            <a:extLst>
              <a:ext uri="{FF2B5EF4-FFF2-40B4-BE49-F238E27FC236}">
                <a16:creationId xmlns:a16="http://schemas.microsoft.com/office/drawing/2014/main" id="{8919E519-9CB6-6BF7-39F0-D741B791B3CB}"/>
              </a:ext>
            </a:extLst>
          </p:cNvPr>
          <p:cNvSpPr/>
          <p:nvPr/>
        </p:nvSpPr>
        <p:spPr>
          <a:xfrm>
            <a:off x="1845185" y="2538711"/>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 coins arrondis 43">
            <a:extLst>
              <a:ext uri="{FF2B5EF4-FFF2-40B4-BE49-F238E27FC236}">
                <a16:creationId xmlns:a16="http://schemas.microsoft.com/office/drawing/2014/main" id="{6B90F553-83C9-DDB7-7F80-3B7AD1908E6E}"/>
              </a:ext>
            </a:extLst>
          </p:cNvPr>
          <p:cNvSpPr/>
          <p:nvPr/>
        </p:nvSpPr>
        <p:spPr>
          <a:xfrm>
            <a:off x="2435232" y="2538710"/>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751C6E16-9FF2-E796-BB69-BFAADC277F4C}"/>
              </a:ext>
            </a:extLst>
          </p:cNvPr>
          <p:cNvSpPr txBox="1"/>
          <p:nvPr/>
        </p:nvSpPr>
        <p:spPr>
          <a:xfrm>
            <a:off x="1795483" y="2817085"/>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46" name="ZoneTexte 45">
            <a:extLst>
              <a:ext uri="{FF2B5EF4-FFF2-40B4-BE49-F238E27FC236}">
                <a16:creationId xmlns:a16="http://schemas.microsoft.com/office/drawing/2014/main" id="{FB503785-B733-63A4-61F1-1AC468CB1FC4}"/>
              </a:ext>
            </a:extLst>
          </p:cNvPr>
          <p:cNvSpPr txBox="1"/>
          <p:nvPr/>
        </p:nvSpPr>
        <p:spPr>
          <a:xfrm>
            <a:off x="2388801" y="2819666"/>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47" name="Image 46">
            <a:extLst>
              <a:ext uri="{FF2B5EF4-FFF2-40B4-BE49-F238E27FC236}">
                <a16:creationId xmlns:a16="http://schemas.microsoft.com/office/drawing/2014/main" id="{C98FA280-D794-336A-B3D6-00CE778EB591}"/>
              </a:ext>
            </a:extLst>
          </p:cNvPr>
          <p:cNvPicPr>
            <a:picLocks noChangeAspect="1"/>
          </p:cNvPicPr>
          <p:nvPr/>
        </p:nvPicPr>
        <p:blipFill>
          <a:blip r:embed="rId9"/>
          <a:stretch>
            <a:fillRect/>
          </a:stretch>
        </p:blipFill>
        <p:spPr>
          <a:xfrm>
            <a:off x="1995515" y="2649932"/>
            <a:ext cx="152345" cy="152345"/>
          </a:xfrm>
          <a:prstGeom prst="rect">
            <a:avLst/>
          </a:prstGeom>
        </p:spPr>
      </p:pic>
      <p:pic>
        <p:nvPicPr>
          <p:cNvPr id="48" name="Image 47">
            <a:extLst>
              <a:ext uri="{FF2B5EF4-FFF2-40B4-BE49-F238E27FC236}">
                <a16:creationId xmlns:a16="http://schemas.microsoft.com/office/drawing/2014/main" id="{526A77C8-1B3A-0B91-C532-D3059780211D}"/>
              </a:ext>
            </a:extLst>
          </p:cNvPr>
          <p:cNvPicPr>
            <a:picLocks noChangeAspect="1"/>
          </p:cNvPicPr>
          <p:nvPr/>
        </p:nvPicPr>
        <p:blipFill>
          <a:blip r:embed="rId11"/>
          <a:stretch>
            <a:fillRect/>
          </a:stretch>
        </p:blipFill>
        <p:spPr>
          <a:xfrm>
            <a:off x="2571344" y="2648970"/>
            <a:ext cx="162000" cy="162000"/>
          </a:xfrm>
          <a:prstGeom prst="rect">
            <a:avLst/>
          </a:prstGeom>
        </p:spPr>
      </p:pic>
    </p:spTree>
    <p:extLst>
      <p:ext uri="{BB962C8B-B14F-4D97-AF65-F5344CB8AC3E}">
        <p14:creationId xmlns:p14="http://schemas.microsoft.com/office/powerpoint/2010/main" val="40404351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B260661-3D8F-6D19-2123-3852340682FE}"/>
              </a:ext>
            </a:extLst>
          </p:cNvPr>
          <p:cNvSpPr txBox="1"/>
          <p:nvPr/>
        </p:nvSpPr>
        <p:spPr>
          <a:xfrm>
            <a:off x="293615" y="260059"/>
            <a:ext cx="5513404" cy="369332"/>
          </a:xfrm>
          <a:prstGeom prst="rect">
            <a:avLst/>
          </a:prstGeom>
          <a:noFill/>
        </p:spPr>
        <p:txBody>
          <a:bodyPr wrap="square" rtlCol="0">
            <a:spAutoFit/>
          </a:bodyPr>
          <a:lstStyle/>
          <a:p>
            <a:r>
              <a:rPr lang="fr-FR" dirty="0"/>
              <a:t>6- Terminer une prestation</a:t>
            </a:r>
          </a:p>
        </p:txBody>
      </p:sp>
      <p:sp>
        <p:nvSpPr>
          <p:cNvPr id="101" name="Rectangle : coins arrondis 100">
            <a:extLst>
              <a:ext uri="{FF2B5EF4-FFF2-40B4-BE49-F238E27FC236}">
                <a16:creationId xmlns:a16="http://schemas.microsoft.com/office/drawing/2014/main" id="{6A1BD796-D2AD-5304-204E-EEE46E8CF133}"/>
              </a:ext>
            </a:extLst>
          </p:cNvPr>
          <p:cNvSpPr/>
          <p:nvPr/>
        </p:nvSpPr>
        <p:spPr>
          <a:xfrm>
            <a:off x="295408" y="888138"/>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Rectangle : coins arrondis 101">
            <a:extLst>
              <a:ext uri="{FF2B5EF4-FFF2-40B4-BE49-F238E27FC236}">
                <a16:creationId xmlns:a16="http://schemas.microsoft.com/office/drawing/2014/main" id="{7CD2E681-DA75-989C-17ED-0C00A0390D77}"/>
              </a:ext>
            </a:extLst>
          </p:cNvPr>
          <p:cNvSpPr/>
          <p:nvPr/>
        </p:nvSpPr>
        <p:spPr>
          <a:xfrm>
            <a:off x="293615" y="1261426"/>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Rectangle : coins arrondis 102">
            <a:extLst>
              <a:ext uri="{FF2B5EF4-FFF2-40B4-BE49-F238E27FC236}">
                <a16:creationId xmlns:a16="http://schemas.microsoft.com/office/drawing/2014/main" id="{53C80E44-F164-7895-7054-C920C490BC85}"/>
              </a:ext>
            </a:extLst>
          </p:cNvPr>
          <p:cNvSpPr/>
          <p:nvPr/>
        </p:nvSpPr>
        <p:spPr>
          <a:xfrm>
            <a:off x="295408" y="1527164"/>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Rectangle : coins arrondis 103">
            <a:extLst>
              <a:ext uri="{FF2B5EF4-FFF2-40B4-BE49-F238E27FC236}">
                <a16:creationId xmlns:a16="http://schemas.microsoft.com/office/drawing/2014/main" id="{CDCD8290-8604-319D-BF5D-7FB065514565}"/>
              </a:ext>
            </a:extLst>
          </p:cNvPr>
          <p:cNvSpPr/>
          <p:nvPr/>
        </p:nvSpPr>
        <p:spPr>
          <a:xfrm>
            <a:off x="298706" y="882951"/>
            <a:ext cx="1943180" cy="5035571"/>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5" name="Rectangle : coins arrondis 104">
            <a:extLst>
              <a:ext uri="{FF2B5EF4-FFF2-40B4-BE49-F238E27FC236}">
                <a16:creationId xmlns:a16="http://schemas.microsoft.com/office/drawing/2014/main" id="{DD1A0499-207B-FD23-507E-D2EE0EBF6CAF}"/>
              </a:ext>
            </a:extLst>
          </p:cNvPr>
          <p:cNvSpPr/>
          <p:nvPr/>
        </p:nvSpPr>
        <p:spPr>
          <a:xfrm>
            <a:off x="434694" y="1448030"/>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06" name="Connecteur droit 105">
            <a:extLst>
              <a:ext uri="{FF2B5EF4-FFF2-40B4-BE49-F238E27FC236}">
                <a16:creationId xmlns:a16="http://schemas.microsoft.com/office/drawing/2014/main" id="{799D5305-A381-B014-6B9A-EDEE683D5FA1}"/>
              </a:ext>
            </a:extLst>
          </p:cNvPr>
          <p:cNvCxnSpPr/>
          <p:nvPr/>
        </p:nvCxnSpPr>
        <p:spPr>
          <a:xfrm>
            <a:off x="566317" y="1901073"/>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ZoneTexte 106">
            <a:extLst>
              <a:ext uri="{FF2B5EF4-FFF2-40B4-BE49-F238E27FC236}">
                <a16:creationId xmlns:a16="http://schemas.microsoft.com/office/drawing/2014/main" id="{F74A5187-2231-94F6-082F-6CBF58CFA5AC}"/>
              </a:ext>
            </a:extLst>
          </p:cNvPr>
          <p:cNvSpPr txBox="1"/>
          <p:nvPr/>
        </p:nvSpPr>
        <p:spPr>
          <a:xfrm>
            <a:off x="339814" y="1205305"/>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114" name="Rectangle : coins arrondis 113">
            <a:extLst>
              <a:ext uri="{FF2B5EF4-FFF2-40B4-BE49-F238E27FC236}">
                <a16:creationId xmlns:a16="http://schemas.microsoft.com/office/drawing/2014/main" id="{7BF18D0D-8BD4-3867-D9B4-F14745F8115B}"/>
              </a:ext>
            </a:extLst>
          </p:cNvPr>
          <p:cNvSpPr/>
          <p:nvPr/>
        </p:nvSpPr>
        <p:spPr>
          <a:xfrm>
            <a:off x="693216" y="2533203"/>
            <a:ext cx="453006" cy="463145"/>
          </a:xfrm>
          <a:prstGeom prst="roundRect">
            <a:avLst/>
          </a:prstGeom>
          <a:solidFill>
            <a:schemeClr val="bg1"/>
          </a:solidFill>
          <a:ln>
            <a:solidFill>
              <a:schemeClr val="accent4"/>
            </a:solid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Rectangle : coins arrondis 116">
            <a:extLst>
              <a:ext uri="{FF2B5EF4-FFF2-40B4-BE49-F238E27FC236}">
                <a16:creationId xmlns:a16="http://schemas.microsoft.com/office/drawing/2014/main" id="{A55AF6AA-9A06-5AC0-AAE8-ECACA24CBDDD}"/>
              </a:ext>
            </a:extLst>
          </p:cNvPr>
          <p:cNvSpPr/>
          <p:nvPr/>
        </p:nvSpPr>
        <p:spPr>
          <a:xfrm>
            <a:off x="1291729" y="2533202"/>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8" name="ZoneTexte 117">
            <a:extLst>
              <a:ext uri="{FF2B5EF4-FFF2-40B4-BE49-F238E27FC236}">
                <a16:creationId xmlns:a16="http://schemas.microsoft.com/office/drawing/2014/main" id="{A2DF9944-E216-4E6F-6236-2C7499762BB9}"/>
              </a:ext>
            </a:extLst>
          </p:cNvPr>
          <p:cNvSpPr txBox="1"/>
          <p:nvPr/>
        </p:nvSpPr>
        <p:spPr>
          <a:xfrm>
            <a:off x="643514" y="2811577"/>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Terminer</a:t>
            </a:r>
          </a:p>
        </p:txBody>
      </p:sp>
      <p:sp>
        <p:nvSpPr>
          <p:cNvPr id="200" name="ZoneTexte 199">
            <a:extLst>
              <a:ext uri="{FF2B5EF4-FFF2-40B4-BE49-F238E27FC236}">
                <a16:creationId xmlns:a16="http://schemas.microsoft.com/office/drawing/2014/main" id="{857EFDC6-8569-4941-445C-A38E2E4A9304}"/>
              </a:ext>
            </a:extLst>
          </p:cNvPr>
          <p:cNvSpPr txBox="1"/>
          <p:nvPr/>
        </p:nvSpPr>
        <p:spPr>
          <a:xfrm>
            <a:off x="1245298" y="2814158"/>
            <a:ext cx="554073" cy="184666"/>
          </a:xfrm>
          <a:prstGeom prst="rect">
            <a:avLst/>
          </a:prstGeom>
          <a:noFill/>
        </p:spPr>
        <p:txBody>
          <a:bodyPr wrap="square" rtlCol="0">
            <a:spAutoFit/>
          </a:bodyPr>
          <a:lstStyle/>
          <a:p>
            <a:pPr algn="ctr"/>
            <a:r>
              <a:rPr lang="fr-FR" sz="600" b="1" dirty="0">
                <a:solidFill>
                  <a:schemeClr val="bg1">
                    <a:lumMod val="85000"/>
                  </a:schemeClr>
                </a:solidFill>
                <a:latin typeface="Source Sans Pro Semibold" panose="020B0503030403020204" pitchFamily="34" charset="77"/>
              </a:rPr>
              <a:t>Annuler</a:t>
            </a:r>
          </a:p>
        </p:txBody>
      </p:sp>
      <p:pic>
        <p:nvPicPr>
          <p:cNvPr id="203" name="Image 202">
            <a:extLst>
              <a:ext uri="{FF2B5EF4-FFF2-40B4-BE49-F238E27FC236}">
                <a16:creationId xmlns:a16="http://schemas.microsoft.com/office/drawing/2014/main" id="{162354B0-537C-22D9-CF03-1128158901EF}"/>
              </a:ext>
            </a:extLst>
          </p:cNvPr>
          <p:cNvPicPr>
            <a:picLocks noChangeAspect="1"/>
          </p:cNvPicPr>
          <p:nvPr/>
        </p:nvPicPr>
        <p:blipFill>
          <a:blip r:embed="rId3"/>
          <a:stretch>
            <a:fillRect/>
          </a:stretch>
        </p:blipFill>
        <p:spPr>
          <a:xfrm>
            <a:off x="1427841" y="2643462"/>
            <a:ext cx="162000" cy="162000"/>
          </a:xfrm>
          <a:prstGeom prst="rect">
            <a:avLst/>
          </a:prstGeom>
        </p:spPr>
      </p:pic>
      <p:sp>
        <p:nvSpPr>
          <p:cNvPr id="204" name="ZoneTexte 203">
            <a:extLst>
              <a:ext uri="{FF2B5EF4-FFF2-40B4-BE49-F238E27FC236}">
                <a16:creationId xmlns:a16="http://schemas.microsoft.com/office/drawing/2014/main" id="{D92C2456-D86C-13D2-15B4-F2AF7FBCF014}"/>
              </a:ext>
            </a:extLst>
          </p:cNvPr>
          <p:cNvSpPr txBox="1"/>
          <p:nvPr/>
        </p:nvSpPr>
        <p:spPr>
          <a:xfrm>
            <a:off x="527273" y="1702988"/>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207" name="ZoneTexte 206">
            <a:extLst>
              <a:ext uri="{FF2B5EF4-FFF2-40B4-BE49-F238E27FC236}">
                <a16:creationId xmlns:a16="http://schemas.microsoft.com/office/drawing/2014/main" id="{7412E552-3722-EA62-EBE9-232D45132DF2}"/>
              </a:ext>
            </a:extLst>
          </p:cNvPr>
          <p:cNvSpPr txBox="1"/>
          <p:nvPr/>
        </p:nvSpPr>
        <p:spPr>
          <a:xfrm>
            <a:off x="1261310" y="1703571"/>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209" name="ZoneTexte 208">
            <a:extLst>
              <a:ext uri="{FF2B5EF4-FFF2-40B4-BE49-F238E27FC236}">
                <a16:creationId xmlns:a16="http://schemas.microsoft.com/office/drawing/2014/main" id="{8B500944-30AE-0DB4-9821-0D3188EBF658}"/>
              </a:ext>
            </a:extLst>
          </p:cNvPr>
          <p:cNvSpPr txBox="1"/>
          <p:nvPr/>
        </p:nvSpPr>
        <p:spPr>
          <a:xfrm>
            <a:off x="526819" y="2132311"/>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210" name="ZoneTexte 209">
            <a:extLst>
              <a:ext uri="{FF2B5EF4-FFF2-40B4-BE49-F238E27FC236}">
                <a16:creationId xmlns:a16="http://schemas.microsoft.com/office/drawing/2014/main" id="{DD5502EB-18D9-8168-0A0D-D3BB268C2AD5}"/>
              </a:ext>
            </a:extLst>
          </p:cNvPr>
          <p:cNvSpPr txBox="1"/>
          <p:nvPr/>
        </p:nvSpPr>
        <p:spPr>
          <a:xfrm>
            <a:off x="1260856" y="2132894"/>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211" name="ZoneTexte 210">
            <a:extLst>
              <a:ext uri="{FF2B5EF4-FFF2-40B4-BE49-F238E27FC236}">
                <a16:creationId xmlns:a16="http://schemas.microsoft.com/office/drawing/2014/main" id="{3631E5E3-254D-2251-0A57-8ECB66D672C6}"/>
              </a:ext>
            </a:extLst>
          </p:cNvPr>
          <p:cNvSpPr txBox="1"/>
          <p:nvPr/>
        </p:nvSpPr>
        <p:spPr>
          <a:xfrm>
            <a:off x="577153" y="150857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214" name="ZoneTexte 213">
            <a:extLst>
              <a:ext uri="{FF2B5EF4-FFF2-40B4-BE49-F238E27FC236}">
                <a16:creationId xmlns:a16="http://schemas.microsoft.com/office/drawing/2014/main" id="{40082FC0-015B-D87A-0049-CA6AA3698E46}"/>
              </a:ext>
            </a:extLst>
          </p:cNvPr>
          <p:cNvSpPr txBox="1"/>
          <p:nvPr/>
        </p:nvSpPr>
        <p:spPr>
          <a:xfrm>
            <a:off x="1316909" y="1518131"/>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215" name="ZoneTexte 214">
            <a:extLst>
              <a:ext uri="{FF2B5EF4-FFF2-40B4-BE49-F238E27FC236}">
                <a16:creationId xmlns:a16="http://schemas.microsoft.com/office/drawing/2014/main" id="{EBFB4EB1-05E2-2FED-14CE-381AA9DCB229}"/>
              </a:ext>
            </a:extLst>
          </p:cNvPr>
          <p:cNvSpPr txBox="1"/>
          <p:nvPr/>
        </p:nvSpPr>
        <p:spPr>
          <a:xfrm>
            <a:off x="557480" y="195552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217" name="ZoneTexte 216">
            <a:extLst>
              <a:ext uri="{FF2B5EF4-FFF2-40B4-BE49-F238E27FC236}">
                <a16:creationId xmlns:a16="http://schemas.microsoft.com/office/drawing/2014/main" id="{452667CB-5B10-1FAC-D8DF-F640714009ED}"/>
              </a:ext>
            </a:extLst>
          </p:cNvPr>
          <p:cNvSpPr txBox="1"/>
          <p:nvPr/>
        </p:nvSpPr>
        <p:spPr>
          <a:xfrm>
            <a:off x="1325004" y="195552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218" name="Connecteur droit 217">
            <a:extLst>
              <a:ext uri="{FF2B5EF4-FFF2-40B4-BE49-F238E27FC236}">
                <a16:creationId xmlns:a16="http://schemas.microsoft.com/office/drawing/2014/main" id="{3F7A76B0-3853-91BB-8C13-4B3105736E04}"/>
              </a:ext>
            </a:extLst>
          </p:cNvPr>
          <p:cNvCxnSpPr/>
          <p:nvPr/>
        </p:nvCxnSpPr>
        <p:spPr>
          <a:xfrm>
            <a:off x="293615" y="3230877"/>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9" name="ZoneTexte 218">
            <a:extLst>
              <a:ext uri="{FF2B5EF4-FFF2-40B4-BE49-F238E27FC236}">
                <a16:creationId xmlns:a16="http://schemas.microsoft.com/office/drawing/2014/main" id="{E607807F-6FE6-A30F-3721-CD805F5BC273}"/>
              </a:ext>
            </a:extLst>
          </p:cNvPr>
          <p:cNvSpPr txBox="1"/>
          <p:nvPr/>
        </p:nvSpPr>
        <p:spPr>
          <a:xfrm>
            <a:off x="381901" y="3399964"/>
            <a:ext cx="1548340" cy="230832"/>
          </a:xfrm>
          <a:prstGeom prst="rect">
            <a:avLst/>
          </a:prstGeom>
          <a:no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Détails de la prestation</a:t>
            </a:r>
          </a:p>
        </p:txBody>
      </p:sp>
      <p:sp>
        <p:nvSpPr>
          <p:cNvPr id="220" name="ZoneTexte 219">
            <a:extLst>
              <a:ext uri="{FF2B5EF4-FFF2-40B4-BE49-F238E27FC236}">
                <a16:creationId xmlns:a16="http://schemas.microsoft.com/office/drawing/2014/main" id="{A94173D7-E581-FDCC-DA22-A810CD5D08D0}"/>
              </a:ext>
            </a:extLst>
          </p:cNvPr>
          <p:cNvSpPr txBox="1"/>
          <p:nvPr/>
        </p:nvSpPr>
        <p:spPr>
          <a:xfrm>
            <a:off x="381012" y="3671116"/>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221" name="ZoneTexte 220">
            <a:extLst>
              <a:ext uri="{FF2B5EF4-FFF2-40B4-BE49-F238E27FC236}">
                <a16:creationId xmlns:a16="http://schemas.microsoft.com/office/drawing/2014/main" id="{A7B86D7B-5BD8-1058-E91F-2EC37FEB4235}"/>
              </a:ext>
            </a:extLst>
          </p:cNvPr>
          <p:cNvSpPr txBox="1"/>
          <p:nvPr/>
        </p:nvSpPr>
        <p:spPr>
          <a:xfrm>
            <a:off x="382350" y="3813709"/>
            <a:ext cx="1548340"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222" name="Image 221" descr="Une image contenant personne, intérieur, assiette, alimentation&#10;&#10;Description générée automatiquement">
            <a:extLst>
              <a:ext uri="{FF2B5EF4-FFF2-40B4-BE49-F238E27FC236}">
                <a16:creationId xmlns:a16="http://schemas.microsoft.com/office/drawing/2014/main" id="{844FAB8C-F64F-221F-171A-CA645B0F717E}"/>
              </a:ext>
            </a:extLst>
          </p:cNvPr>
          <p:cNvPicPr>
            <a:picLocks noChangeAspect="1"/>
          </p:cNvPicPr>
          <p:nvPr/>
        </p:nvPicPr>
        <p:blipFill rotWithShape="1">
          <a:blip r:embed="rId4"/>
          <a:srcRect l="10663" t="7393" r="3306" b="8247"/>
          <a:stretch/>
        </p:blipFill>
        <p:spPr>
          <a:xfrm>
            <a:off x="1791892" y="3718847"/>
            <a:ext cx="244040" cy="231742"/>
          </a:xfrm>
          <a:prstGeom prst="ellipse">
            <a:avLst/>
          </a:prstGeom>
          <a:ln w="12700">
            <a:solidFill>
              <a:schemeClr val="bg1"/>
            </a:solidFill>
          </a:ln>
        </p:spPr>
      </p:pic>
      <p:cxnSp>
        <p:nvCxnSpPr>
          <p:cNvPr id="223" name="Connecteur droit 222">
            <a:extLst>
              <a:ext uri="{FF2B5EF4-FFF2-40B4-BE49-F238E27FC236}">
                <a16:creationId xmlns:a16="http://schemas.microsoft.com/office/drawing/2014/main" id="{967A4AAD-89EB-977B-15E2-5F638B032C91}"/>
              </a:ext>
            </a:extLst>
          </p:cNvPr>
          <p:cNvCxnSpPr/>
          <p:nvPr/>
        </p:nvCxnSpPr>
        <p:spPr>
          <a:xfrm>
            <a:off x="483825" y="4108778"/>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4" name="Ellipse 223">
            <a:extLst>
              <a:ext uri="{FF2B5EF4-FFF2-40B4-BE49-F238E27FC236}">
                <a16:creationId xmlns:a16="http://schemas.microsoft.com/office/drawing/2014/main" id="{4A13A078-92BB-1E31-8376-F614F522B057}"/>
              </a:ext>
            </a:extLst>
          </p:cNvPr>
          <p:cNvSpPr>
            <a:spLocks noChangeAspect="1"/>
          </p:cNvSpPr>
          <p:nvPr/>
        </p:nvSpPr>
        <p:spPr>
          <a:xfrm>
            <a:off x="1880037" y="3922420"/>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5" name="ZoneTexte 224">
            <a:extLst>
              <a:ext uri="{FF2B5EF4-FFF2-40B4-BE49-F238E27FC236}">
                <a16:creationId xmlns:a16="http://schemas.microsoft.com/office/drawing/2014/main" id="{BCDA92BD-8E4B-A890-0510-90CE8F7DD3E8}"/>
              </a:ext>
            </a:extLst>
          </p:cNvPr>
          <p:cNvSpPr txBox="1"/>
          <p:nvPr/>
        </p:nvSpPr>
        <p:spPr>
          <a:xfrm>
            <a:off x="399188" y="4201021"/>
            <a:ext cx="1548340" cy="200055"/>
          </a:xfrm>
          <a:prstGeom prst="rect">
            <a:avLst/>
          </a:prstGeom>
          <a:noFill/>
        </p:spPr>
        <p:txBody>
          <a:bodyPr wrap="square" rtlCol="0">
            <a:spAutoFit/>
          </a:bodyPr>
          <a:lstStyle/>
          <a:p>
            <a:r>
              <a:rPr lang="fr-FR" sz="700" b="1" dirty="0">
                <a:latin typeface="Source Sans Pro Semibold" panose="020B0503030403020204" pitchFamily="34" charset="77"/>
              </a:rPr>
              <a:t>Matériel à fournir</a:t>
            </a:r>
          </a:p>
        </p:txBody>
      </p:sp>
      <p:sp>
        <p:nvSpPr>
          <p:cNvPr id="226" name="ZoneTexte 225">
            <a:extLst>
              <a:ext uri="{FF2B5EF4-FFF2-40B4-BE49-F238E27FC236}">
                <a16:creationId xmlns:a16="http://schemas.microsoft.com/office/drawing/2014/main" id="{ED0D036A-D5DB-3456-F10F-B80E06E3D4DC}"/>
              </a:ext>
            </a:extLst>
          </p:cNvPr>
          <p:cNvSpPr txBox="1"/>
          <p:nvPr/>
        </p:nvSpPr>
        <p:spPr>
          <a:xfrm>
            <a:off x="392137" y="4393949"/>
            <a:ext cx="1844658" cy="523220"/>
          </a:xfrm>
          <a:prstGeom prst="rect">
            <a:avLst/>
          </a:prstGeom>
          <a:noFill/>
        </p:spPr>
        <p:txBody>
          <a:bodyPr wrap="square" rtlCol="0">
            <a:spAutoFit/>
          </a:bodyPr>
          <a:lstStyle/>
          <a:p>
            <a:r>
              <a:rPr lang="fr-FR" sz="700" dirty="0">
                <a:latin typeface="Source Sans Pro Light" panose="020B0403030403020204" pitchFamily="34" charset="77"/>
              </a:rPr>
              <a:t>Le matériel à fournir peut concerner le linge, le kit d’accueil, les produits ménagers ou le matériel de nettoyage. Consultez le détail indiqué ci-dessous.</a:t>
            </a:r>
          </a:p>
        </p:txBody>
      </p:sp>
      <p:pic>
        <p:nvPicPr>
          <p:cNvPr id="227" name="Image 226">
            <a:extLst>
              <a:ext uri="{FF2B5EF4-FFF2-40B4-BE49-F238E27FC236}">
                <a16:creationId xmlns:a16="http://schemas.microsoft.com/office/drawing/2014/main" id="{EDA1A1D9-C81B-E8FF-CED2-FEBCBC30BBBD}"/>
              </a:ext>
            </a:extLst>
          </p:cNvPr>
          <p:cNvPicPr>
            <a:picLocks noChangeAspect="1"/>
          </p:cNvPicPr>
          <p:nvPr/>
        </p:nvPicPr>
        <p:blipFill>
          <a:blip r:embed="rId5"/>
          <a:stretch>
            <a:fillRect/>
          </a:stretch>
        </p:blipFill>
        <p:spPr>
          <a:xfrm>
            <a:off x="447835" y="1238157"/>
            <a:ext cx="117342" cy="117342"/>
          </a:xfrm>
          <a:prstGeom prst="rect">
            <a:avLst/>
          </a:prstGeom>
        </p:spPr>
      </p:pic>
      <p:grpSp>
        <p:nvGrpSpPr>
          <p:cNvPr id="228" name="Groupe 227">
            <a:extLst>
              <a:ext uri="{FF2B5EF4-FFF2-40B4-BE49-F238E27FC236}">
                <a16:creationId xmlns:a16="http://schemas.microsoft.com/office/drawing/2014/main" id="{1B668E32-A679-1BE5-3A25-F9BEA0B87143}"/>
              </a:ext>
            </a:extLst>
          </p:cNvPr>
          <p:cNvGrpSpPr/>
          <p:nvPr/>
        </p:nvGrpSpPr>
        <p:grpSpPr>
          <a:xfrm>
            <a:off x="438469" y="1014508"/>
            <a:ext cx="144000" cy="144000"/>
            <a:chOff x="6978298" y="1073791"/>
            <a:chExt cx="144000" cy="144000"/>
          </a:xfrm>
        </p:grpSpPr>
        <p:sp>
          <p:nvSpPr>
            <p:cNvPr id="229" name="Ellipse 228">
              <a:extLst>
                <a:ext uri="{FF2B5EF4-FFF2-40B4-BE49-F238E27FC236}">
                  <a16:creationId xmlns:a16="http://schemas.microsoft.com/office/drawing/2014/main" id="{914436B3-ED21-31EE-C25E-924CA0994612}"/>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0" name="Image 229">
              <a:extLst>
                <a:ext uri="{FF2B5EF4-FFF2-40B4-BE49-F238E27FC236}">
                  <a16:creationId xmlns:a16="http://schemas.microsoft.com/office/drawing/2014/main" id="{E1BDD3BF-A3FE-92D3-C423-95B7DB9054F4}"/>
                </a:ext>
              </a:extLst>
            </p:cNvPr>
            <p:cNvPicPr>
              <a:picLocks noChangeAspect="1"/>
            </p:cNvPicPr>
            <p:nvPr/>
          </p:nvPicPr>
          <p:blipFill rotWithShape="1">
            <a:blip r:embed="rId6"/>
            <a:srcRect l="25334" t="22868" r="19238" b="21709"/>
            <a:stretch/>
          </p:blipFill>
          <p:spPr>
            <a:xfrm rot="10800000">
              <a:off x="7013210" y="1093648"/>
              <a:ext cx="78147" cy="100464"/>
            </a:xfrm>
            <a:prstGeom prst="rect">
              <a:avLst/>
            </a:prstGeom>
          </p:spPr>
        </p:pic>
      </p:grpSp>
      <p:pic>
        <p:nvPicPr>
          <p:cNvPr id="231" name="Image 230" descr="Une image contenant texte&#10;&#10;Description générée automatiquement">
            <a:extLst>
              <a:ext uri="{FF2B5EF4-FFF2-40B4-BE49-F238E27FC236}">
                <a16:creationId xmlns:a16="http://schemas.microsoft.com/office/drawing/2014/main" id="{82D40FF5-9D9D-03AB-F29D-9101ACCBD776}"/>
              </a:ext>
            </a:extLst>
          </p:cNvPr>
          <p:cNvPicPr>
            <a:picLocks noChangeAspect="1"/>
          </p:cNvPicPr>
          <p:nvPr/>
        </p:nvPicPr>
        <p:blipFill rotWithShape="1">
          <a:blip r:embed="rId7"/>
          <a:srcRect l="2630" t="54200" r="4175" b="25068"/>
          <a:stretch/>
        </p:blipFill>
        <p:spPr>
          <a:xfrm>
            <a:off x="415561" y="4920629"/>
            <a:ext cx="1770875" cy="852533"/>
          </a:xfrm>
          <a:prstGeom prst="rect">
            <a:avLst/>
          </a:prstGeom>
        </p:spPr>
      </p:pic>
      <p:sp>
        <p:nvSpPr>
          <p:cNvPr id="232" name="ZoneTexte 231">
            <a:extLst>
              <a:ext uri="{FF2B5EF4-FFF2-40B4-BE49-F238E27FC236}">
                <a16:creationId xmlns:a16="http://schemas.microsoft.com/office/drawing/2014/main" id="{AA5CB15F-7EA4-6BC3-EAA9-B43437C8B1CF}"/>
              </a:ext>
            </a:extLst>
          </p:cNvPr>
          <p:cNvSpPr txBox="1"/>
          <p:nvPr/>
        </p:nvSpPr>
        <p:spPr>
          <a:xfrm>
            <a:off x="597120" y="503369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Linge à déposer </a:t>
            </a:r>
          </a:p>
        </p:txBody>
      </p:sp>
      <p:sp>
        <p:nvSpPr>
          <p:cNvPr id="233" name="ZoneTexte 232">
            <a:extLst>
              <a:ext uri="{FF2B5EF4-FFF2-40B4-BE49-F238E27FC236}">
                <a16:creationId xmlns:a16="http://schemas.microsoft.com/office/drawing/2014/main" id="{6F9E2C0C-9110-515E-5CE0-2E683E0927AF}"/>
              </a:ext>
            </a:extLst>
          </p:cNvPr>
          <p:cNvSpPr txBox="1"/>
          <p:nvPr/>
        </p:nvSpPr>
        <p:spPr>
          <a:xfrm>
            <a:off x="599809" y="529513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d’accueil à déposer</a:t>
            </a:r>
          </a:p>
        </p:txBody>
      </p:sp>
      <p:sp>
        <p:nvSpPr>
          <p:cNvPr id="234" name="ZoneTexte 233">
            <a:extLst>
              <a:ext uri="{FF2B5EF4-FFF2-40B4-BE49-F238E27FC236}">
                <a16:creationId xmlns:a16="http://schemas.microsoft.com/office/drawing/2014/main" id="{67A6393E-296B-EF2F-30D2-99396BA696B5}"/>
              </a:ext>
            </a:extLst>
          </p:cNvPr>
          <p:cNvSpPr txBox="1"/>
          <p:nvPr/>
        </p:nvSpPr>
        <p:spPr>
          <a:xfrm>
            <a:off x="605051" y="5548615"/>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Produits ménagers à fournir</a:t>
            </a:r>
          </a:p>
        </p:txBody>
      </p:sp>
      <p:sp>
        <p:nvSpPr>
          <p:cNvPr id="235" name="Rectangle 234">
            <a:extLst>
              <a:ext uri="{FF2B5EF4-FFF2-40B4-BE49-F238E27FC236}">
                <a16:creationId xmlns:a16="http://schemas.microsoft.com/office/drawing/2014/main" id="{72596647-10C8-E3AF-74D5-36E28291DA90}"/>
              </a:ext>
            </a:extLst>
          </p:cNvPr>
          <p:cNvSpPr/>
          <p:nvPr/>
        </p:nvSpPr>
        <p:spPr>
          <a:xfrm>
            <a:off x="359245" y="4981690"/>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6" name="Rectangle 235">
            <a:extLst>
              <a:ext uri="{FF2B5EF4-FFF2-40B4-BE49-F238E27FC236}">
                <a16:creationId xmlns:a16="http://schemas.microsoft.com/office/drawing/2014/main" id="{9FB54DF6-2426-F99A-910F-AFB01CB1D32E}"/>
              </a:ext>
            </a:extLst>
          </p:cNvPr>
          <p:cNvSpPr/>
          <p:nvPr/>
        </p:nvSpPr>
        <p:spPr>
          <a:xfrm>
            <a:off x="464614" y="5027409"/>
            <a:ext cx="112539" cy="18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7" name="Image 236">
            <a:extLst>
              <a:ext uri="{FF2B5EF4-FFF2-40B4-BE49-F238E27FC236}">
                <a16:creationId xmlns:a16="http://schemas.microsoft.com/office/drawing/2014/main" id="{C15D60F7-CE24-6BBF-7082-5E4BD1FDC787}"/>
              </a:ext>
            </a:extLst>
          </p:cNvPr>
          <p:cNvPicPr>
            <a:picLocks noChangeAspect="1"/>
          </p:cNvPicPr>
          <p:nvPr/>
        </p:nvPicPr>
        <p:blipFill>
          <a:blip r:embed="rId8"/>
          <a:stretch>
            <a:fillRect/>
          </a:stretch>
        </p:blipFill>
        <p:spPr>
          <a:xfrm>
            <a:off x="467554" y="5084345"/>
            <a:ext cx="108000" cy="108000"/>
          </a:xfrm>
          <a:prstGeom prst="rect">
            <a:avLst/>
          </a:prstGeom>
        </p:spPr>
      </p:pic>
      <p:sp>
        <p:nvSpPr>
          <p:cNvPr id="238" name="Rectangle 237">
            <a:extLst>
              <a:ext uri="{FF2B5EF4-FFF2-40B4-BE49-F238E27FC236}">
                <a16:creationId xmlns:a16="http://schemas.microsoft.com/office/drawing/2014/main" id="{B3FFE14D-2735-AEF8-3C43-154AD0A7478B}"/>
              </a:ext>
            </a:extLst>
          </p:cNvPr>
          <p:cNvSpPr/>
          <p:nvPr/>
        </p:nvSpPr>
        <p:spPr>
          <a:xfrm>
            <a:off x="464614" y="5333078"/>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9" name="Rectangle 238">
            <a:extLst>
              <a:ext uri="{FF2B5EF4-FFF2-40B4-BE49-F238E27FC236}">
                <a16:creationId xmlns:a16="http://schemas.microsoft.com/office/drawing/2014/main" id="{F9BFD63B-549A-0AC6-DD6F-13F27379306D}"/>
              </a:ext>
            </a:extLst>
          </p:cNvPr>
          <p:cNvSpPr/>
          <p:nvPr/>
        </p:nvSpPr>
        <p:spPr>
          <a:xfrm>
            <a:off x="449261" y="5592971"/>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40" name="Image 239">
            <a:extLst>
              <a:ext uri="{FF2B5EF4-FFF2-40B4-BE49-F238E27FC236}">
                <a16:creationId xmlns:a16="http://schemas.microsoft.com/office/drawing/2014/main" id="{F9A86A1C-3E69-7CD7-8977-6F23A2C82EDF}"/>
              </a:ext>
            </a:extLst>
          </p:cNvPr>
          <p:cNvPicPr>
            <a:picLocks noChangeAspect="1"/>
          </p:cNvPicPr>
          <p:nvPr/>
        </p:nvPicPr>
        <p:blipFill>
          <a:blip r:embed="rId9"/>
          <a:stretch>
            <a:fillRect/>
          </a:stretch>
        </p:blipFill>
        <p:spPr>
          <a:xfrm>
            <a:off x="468944" y="5333323"/>
            <a:ext cx="108000" cy="108000"/>
          </a:xfrm>
          <a:prstGeom prst="rect">
            <a:avLst/>
          </a:prstGeom>
        </p:spPr>
      </p:pic>
      <p:pic>
        <p:nvPicPr>
          <p:cNvPr id="241" name="Image 240">
            <a:extLst>
              <a:ext uri="{FF2B5EF4-FFF2-40B4-BE49-F238E27FC236}">
                <a16:creationId xmlns:a16="http://schemas.microsoft.com/office/drawing/2014/main" id="{FD0F878B-CC4E-18F3-C2F3-184325702078}"/>
              </a:ext>
            </a:extLst>
          </p:cNvPr>
          <p:cNvPicPr>
            <a:picLocks noChangeAspect="1"/>
          </p:cNvPicPr>
          <p:nvPr/>
        </p:nvPicPr>
        <p:blipFill>
          <a:blip r:embed="rId10"/>
          <a:stretch>
            <a:fillRect/>
          </a:stretch>
        </p:blipFill>
        <p:spPr>
          <a:xfrm>
            <a:off x="466156" y="5583905"/>
            <a:ext cx="108665" cy="108000"/>
          </a:xfrm>
          <a:prstGeom prst="rect">
            <a:avLst/>
          </a:prstGeom>
        </p:spPr>
      </p:pic>
      <p:pic>
        <p:nvPicPr>
          <p:cNvPr id="418" name="Image 417">
            <a:extLst>
              <a:ext uri="{FF2B5EF4-FFF2-40B4-BE49-F238E27FC236}">
                <a16:creationId xmlns:a16="http://schemas.microsoft.com/office/drawing/2014/main" id="{6566EA59-F638-F274-F725-8B257C216468}"/>
              </a:ext>
            </a:extLst>
          </p:cNvPr>
          <p:cNvPicPr>
            <a:picLocks noChangeAspect="1"/>
          </p:cNvPicPr>
          <p:nvPr/>
        </p:nvPicPr>
        <p:blipFill>
          <a:blip r:embed="rId11"/>
          <a:stretch>
            <a:fillRect/>
          </a:stretch>
        </p:blipFill>
        <p:spPr>
          <a:xfrm>
            <a:off x="835156" y="2641998"/>
            <a:ext cx="162373" cy="162373"/>
          </a:xfrm>
          <a:prstGeom prst="rect">
            <a:avLst/>
          </a:prstGeom>
        </p:spPr>
      </p:pic>
      <p:sp>
        <p:nvSpPr>
          <p:cNvPr id="420" name="Rectangle 419">
            <a:extLst>
              <a:ext uri="{FF2B5EF4-FFF2-40B4-BE49-F238E27FC236}">
                <a16:creationId xmlns:a16="http://schemas.microsoft.com/office/drawing/2014/main" id="{A0C5B500-A096-C0CB-2E6E-5A04D4450053}"/>
              </a:ext>
            </a:extLst>
          </p:cNvPr>
          <p:cNvSpPr/>
          <p:nvPr/>
        </p:nvSpPr>
        <p:spPr>
          <a:xfrm>
            <a:off x="1359441" y="2635283"/>
            <a:ext cx="298800" cy="1688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1" name="Rectangle : coins arrondis 420">
            <a:extLst>
              <a:ext uri="{FF2B5EF4-FFF2-40B4-BE49-F238E27FC236}">
                <a16:creationId xmlns:a16="http://schemas.microsoft.com/office/drawing/2014/main" id="{7FD7DCEE-E7A5-492A-AC9F-7F1290E2C3E2}"/>
              </a:ext>
            </a:extLst>
          </p:cNvPr>
          <p:cNvSpPr/>
          <p:nvPr/>
        </p:nvSpPr>
        <p:spPr>
          <a:xfrm>
            <a:off x="1707257" y="1225144"/>
            <a:ext cx="396000" cy="1440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En cours</a:t>
            </a:r>
          </a:p>
        </p:txBody>
      </p:sp>
      <p:sp>
        <p:nvSpPr>
          <p:cNvPr id="446" name="Rectangle : coins arrondis 445">
            <a:extLst>
              <a:ext uri="{FF2B5EF4-FFF2-40B4-BE49-F238E27FC236}">
                <a16:creationId xmlns:a16="http://schemas.microsoft.com/office/drawing/2014/main" id="{1087DD23-225C-AEEE-D204-19A8F315C89B}"/>
              </a:ext>
            </a:extLst>
          </p:cNvPr>
          <p:cNvSpPr/>
          <p:nvPr/>
        </p:nvSpPr>
        <p:spPr>
          <a:xfrm>
            <a:off x="7521530" y="915133"/>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7" name="Rectangle : coins arrondis 446">
            <a:extLst>
              <a:ext uri="{FF2B5EF4-FFF2-40B4-BE49-F238E27FC236}">
                <a16:creationId xmlns:a16="http://schemas.microsoft.com/office/drawing/2014/main" id="{A523CDD5-8C61-0008-000A-5A94BCB13B38}"/>
              </a:ext>
            </a:extLst>
          </p:cNvPr>
          <p:cNvSpPr/>
          <p:nvPr/>
        </p:nvSpPr>
        <p:spPr>
          <a:xfrm>
            <a:off x="7630969" y="1044889"/>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8" name="Rectangle : coins arrondis 447">
            <a:extLst>
              <a:ext uri="{FF2B5EF4-FFF2-40B4-BE49-F238E27FC236}">
                <a16:creationId xmlns:a16="http://schemas.microsoft.com/office/drawing/2014/main" id="{F7828D02-B6D3-14A3-49F5-1B3558C09A9D}"/>
              </a:ext>
            </a:extLst>
          </p:cNvPr>
          <p:cNvSpPr/>
          <p:nvPr/>
        </p:nvSpPr>
        <p:spPr>
          <a:xfrm>
            <a:off x="7523179" y="915771"/>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9" name="Rectangle : coins arrondis 448">
            <a:extLst>
              <a:ext uri="{FF2B5EF4-FFF2-40B4-BE49-F238E27FC236}">
                <a16:creationId xmlns:a16="http://schemas.microsoft.com/office/drawing/2014/main" id="{562339BB-F443-CD1D-F907-724537C3847C}"/>
              </a:ext>
            </a:extLst>
          </p:cNvPr>
          <p:cNvSpPr/>
          <p:nvPr/>
        </p:nvSpPr>
        <p:spPr>
          <a:xfrm>
            <a:off x="7520524" y="1132290"/>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0" name="Image 449">
            <a:extLst>
              <a:ext uri="{FF2B5EF4-FFF2-40B4-BE49-F238E27FC236}">
                <a16:creationId xmlns:a16="http://schemas.microsoft.com/office/drawing/2014/main" id="{165CE6D5-8E0E-DFD9-9046-B6C1B27498D1}"/>
              </a:ext>
            </a:extLst>
          </p:cNvPr>
          <p:cNvPicPr>
            <a:picLocks noChangeAspect="1"/>
          </p:cNvPicPr>
          <p:nvPr/>
        </p:nvPicPr>
        <p:blipFill>
          <a:blip r:embed="rId12"/>
          <a:stretch>
            <a:fillRect/>
          </a:stretch>
        </p:blipFill>
        <p:spPr>
          <a:xfrm>
            <a:off x="7559387" y="1207472"/>
            <a:ext cx="230843" cy="221609"/>
          </a:xfrm>
          <a:prstGeom prst="rect">
            <a:avLst/>
          </a:prstGeom>
        </p:spPr>
      </p:pic>
      <p:sp>
        <p:nvSpPr>
          <p:cNvPr id="451" name="Rectangle : coins arrondis 450">
            <a:extLst>
              <a:ext uri="{FF2B5EF4-FFF2-40B4-BE49-F238E27FC236}">
                <a16:creationId xmlns:a16="http://schemas.microsoft.com/office/drawing/2014/main" id="{91D2AB68-AB22-0E0A-4AC7-CE72B0D3EDBE}"/>
              </a:ext>
            </a:extLst>
          </p:cNvPr>
          <p:cNvSpPr/>
          <p:nvPr/>
        </p:nvSpPr>
        <p:spPr>
          <a:xfrm>
            <a:off x="7519881" y="912239"/>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2" name="ZoneTexte 451">
            <a:extLst>
              <a:ext uri="{FF2B5EF4-FFF2-40B4-BE49-F238E27FC236}">
                <a16:creationId xmlns:a16="http://schemas.microsoft.com/office/drawing/2014/main" id="{0CB95A3E-5931-1A0E-BB61-370A517A6C1A}"/>
              </a:ext>
            </a:extLst>
          </p:cNvPr>
          <p:cNvSpPr txBox="1"/>
          <p:nvPr/>
        </p:nvSpPr>
        <p:spPr>
          <a:xfrm>
            <a:off x="7539707" y="1441690"/>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Contrôler avant de terminer</a:t>
            </a:r>
          </a:p>
        </p:txBody>
      </p:sp>
      <p:sp>
        <p:nvSpPr>
          <p:cNvPr id="453" name="ZoneTexte 452">
            <a:extLst>
              <a:ext uri="{FF2B5EF4-FFF2-40B4-BE49-F238E27FC236}">
                <a16:creationId xmlns:a16="http://schemas.microsoft.com/office/drawing/2014/main" id="{453819AB-15E1-8B0A-3399-CBE95C2D3A5E}"/>
              </a:ext>
            </a:extLst>
          </p:cNvPr>
          <p:cNvSpPr txBox="1"/>
          <p:nvPr/>
        </p:nvSpPr>
        <p:spPr>
          <a:xfrm>
            <a:off x="7541612" y="1688533"/>
            <a:ext cx="1844658" cy="307777"/>
          </a:xfrm>
          <a:prstGeom prst="rect">
            <a:avLst/>
          </a:prstGeom>
          <a:noFill/>
        </p:spPr>
        <p:txBody>
          <a:bodyPr wrap="square" rtlCol="0">
            <a:spAutoFit/>
          </a:bodyPr>
          <a:lstStyle/>
          <a:p>
            <a:r>
              <a:rPr lang="fr-FR" sz="700" dirty="0">
                <a:latin typeface="Source Sans Pro Light" panose="020B0403030403020204" pitchFamily="34" charset="77"/>
              </a:rPr>
              <a:t>Veuillez vérifier les informations ci-dessous avant de terminer votre prestation.</a:t>
            </a:r>
          </a:p>
        </p:txBody>
      </p:sp>
      <p:sp>
        <p:nvSpPr>
          <p:cNvPr id="454" name="Rectangle : coins arrondis 453">
            <a:extLst>
              <a:ext uri="{FF2B5EF4-FFF2-40B4-BE49-F238E27FC236}">
                <a16:creationId xmlns:a16="http://schemas.microsoft.com/office/drawing/2014/main" id="{DCDD09D5-D337-4127-78DC-8C5254A71EE2}"/>
              </a:ext>
            </a:extLst>
          </p:cNvPr>
          <p:cNvSpPr/>
          <p:nvPr/>
        </p:nvSpPr>
        <p:spPr>
          <a:xfrm>
            <a:off x="7633636" y="4809717"/>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5" name="ZoneTexte 454">
            <a:extLst>
              <a:ext uri="{FF2B5EF4-FFF2-40B4-BE49-F238E27FC236}">
                <a16:creationId xmlns:a16="http://schemas.microsoft.com/office/drawing/2014/main" id="{288E29C5-A2BB-7D92-ECB2-8C2E3F803D73}"/>
              </a:ext>
            </a:extLst>
          </p:cNvPr>
          <p:cNvSpPr txBox="1"/>
          <p:nvPr/>
        </p:nvSpPr>
        <p:spPr>
          <a:xfrm>
            <a:off x="7630840" y="4841803"/>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Terminer la prestation</a:t>
            </a:r>
          </a:p>
        </p:txBody>
      </p:sp>
      <p:pic>
        <p:nvPicPr>
          <p:cNvPr id="456" name="Image 455">
            <a:extLst>
              <a:ext uri="{FF2B5EF4-FFF2-40B4-BE49-F238E27FC236}">
                <a16:creationId xmlns:a16="http://schemas.microsoft.com/office/drawing/2014/main" id="{C94527D9-1084-9F91-ABD0-1B377F419836}"/>
              </a:ext>
            </a:extLst>
          </p:cNvPr>
          <p:cNvPicPr>
            <a:picLocks noChangeAspect="1"/>
          </p:cNvPicPr>
          <p:nvPr/>
        </p:nvPicPr>
        <p:blipFill>
          <a:blip r:embed="rId13"/>
          <a:stretch>
            <a:fillRect/>
          </a:stretch>
        </p:blipFill>
        <p:spPr>
          <a:xfrm>
            <a:off x="8168559" y="5165959"/>
            <a:ext cx="599077" cy="73058"/>
          </a:xfrm>
          <a:prstGeom prst="rect">
            <a:avLst/>
          </a:prstGeom>
        </p:spPr>
      </p:pic>
      <p:cxnSp>
        <p:nvCxnSpPr>
          <p:cNvPr id="457" name="Connecteur droit 456">
            <a:extLst>
              <a:ext uri="{FF2B5EF4-FFF2-40B4-BE49-F238E27FC236}">
                <a16:creationId xmlns:a16="http://schemas.microsoft.com/office/drawing/2014/main" id="{0DE03214-860B-F2DE-BD17-06160B045790}"/>
              </a:ext>
            </a:extLst>
          </p:cNvPr>
          <p:cNvCxnSpPr/>
          <p:nvPr/>
        </p:nvCxnSpPr>
        <p:spPr>
          <a:xfrm>
            <a:off x="7519881" y="4685397"/>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75" name="ZoneTexte 474">
            <a:extLst>
              <a:ext uri="{FF2B5EF4-FFF2-40B4-BE49-F238E27FC236}">
                <a16:creationId xmlns:a16="http://schemas.microsoft.com/office/drawing/2014/main" id="{AD09F7EC-9B79-DA05-6933-BA0D6A38DD10}"/>
              </a:ext>
            </a:extLst>
          </p:cNvPr>
          <p:cNvSpPr txBox="1"/>
          <p:nvPr/>
        </p:nvSpPr>
        <p:spPr>
          <a:xfrm>
            <a:off x="7537872" y="2156947"/>
            <a:ext cx="1548340" cy="200055"/>
          </a:xfrm>
          <a:prstGeom prst="rect">
            <a:avLst/>
          </a:prstGeom>
          <a:noFill/>
        </p:spPr>
        <p:txBody>
          <a:bodyPr wrap="square" rtlCol="0">
            <a:spAutoFit/>
          </a:bodyPr>
          <a:lstStyle/>
          <a:p>
            <a:r>
              <a:rPr lang="fr-FR" sz="700" b="1" dirty="0">
                <a:latin typeface="Source Sans Pro Semibold" panose="020B0503030403020204" pitchFamily="34" charset="77"/>
              </a:rPr>
              <a:t>Durée forfaitaire de la prestation</a:t>
            </a:r>
          </a:p>
        </p:txBody>
      </p:sp>
      <p:sp>
        <p:nvSpPr>
          <p:cNvPr id="476" name="ZoneTexte 475">
            <a:extLst>
              <a:ext uri="{FF2B5EF4-FFF2-40B4-BE49-F238E27FC236}">
                <a16:creationId xmlns:a16="http://schemas.microsoft.com/office/drawing/2014/main" id="{85B6AB7B-E9FF-EFAB-7A5F-D1A6973C4757}"/>
              </a:ext>
            </a:extLst>
          </p:cNvPr>
          <p:cNvSpPr txBox="1"/>
          <p:nvPr/>
        </p:nvSpPr>
        <p:spPr>
          <a:xfrm>
            <a:off x="7530821" y="2349876"/>
            <a:ext cx="929831" cy="200055"/>
          </a:xfrm>
          <a:prstGeom prst="rect">
            <a:avLst/>
          </a:prstGeom>
          <a:noFill/>
        </p:spPr>
        <p:txBody>
          <a:bodyPr wrap="square" rtlCol="0">
            <a:spAutoFit/>
          </a:bodyPr>
          <a:lstStyle/>
          <a:p>
            <a:r>
              <a:rPr lang="fr-FR" sz="700" dirty="0">
                <a:latin typeface="Source Sans Pro Light" panose="020B0403030403020204" pitchFamily="34" charset="77"/>
              </a:rPr>
              <a:t>2h30</a:t>
            </a:r>
          </a:p>
        </p:txBody>
      </p:sp>
      <p:sp>
        <p:nvSpPr>
          <p:cNvPr id="478" name="ZoneTexte 477">
            <a:extLst>
              <a:ext uri="{FF2B5EF4-FFF2-40B4-BE49-F238E27FC236}">
                <a16:creationId xmlns:a16="http://schemas.microsoft.com/office/drawing/2014/main" id="{FDDFF681-82A6-4771-9E6B-EB0816B3FCEB}"/>
              </a:ext>
            </a:extLst>
          </p:cNvPr>
          <p:cNvSpPr txBox="1"/>
          <p:nvPr/>
        </p:nvSpPr>
        <p:spPr>
          <a:xfrm>
            <a:off x="7546912" y="2711555"/>
            <a:ext cx="1671499" cy="523220"/>
          </a:xfrm>
          <a:prstGeom prst="rect">
            <a:avLst/>
          </a:prstGeom>
          <a:noFill/>
        </p:spPr>
        <p:txBody>
          <a:bodyPr wrap="square" rtlCol="0">
            <a:spAutoFit/>
          </a:bodyPr>
          <a:lstStyle/>
          <a:p>
            <a:r>
              <a:rPr lang="fr-FR" sz="700" b="1" dirty="0">
                <a:latin typeface="Source Sans Pro Semibold" panose="020B0503030403020204" pitchFamily="34" charset="77"/>
              </a:rPr>
              <a:t>Avez-vous respecté toutes les consignes clients et vérifié que toutes les pièces accessibles sont nettoyées et rangées ?</a:t>
            </a:r>
          </a:p>
        </p:txBody>
      </p:sp>
      <p:sp>
        <p:nvSpPr>
          <p:cNvPr id="485" name="Rectangle : coins arrondis 484">
            <a:extLst>
              <a:ext uri="{FF2B5EF4-FFF2-40B4-BE49-F238E27FC236}">
                <a16:creationId xmlns:a16="http://schemas.microsoft.com/office/drawing/2014/main" id="{D9CF3135-F5EA-BBB0-7D71-67C00C3E7671}"/>
              </a:ext>
            </a:extLst>
          </p:cNvPr>
          <p:cNvSpPr/>
          <p:nvPr/>
        </p:nvSpPr>
        <p:spPr>
          <a:xfrm>
            <a:off x="5002405" y="894082"/>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6" name="Rectangle : coins arrondis 485">
            <a:extLst>
              <a:ext uri="{FF2B5EF4-FFF2-40B4-BE49-F238E27FC236}">
                <a16:creationId xmlns:a16="http://schemas.microsoft.com/office/drawing/2014/main" id="{6CE6AC67-D163-1630-CAF4-0A7509BBACD0}"/>
              </a:ext>
            </a:extLst>
          </p:cNvPr>
          <p:cNvSpPr/>
          <p:nvPr/>
        </p:nvSpPr>
        <p:spPr>
          <a:xfrm>
            <a:off x="5111844" y="1023838"/>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7" name="Rectangle : coins arrondis 486">
            <a:extLst>
              <a:ext uri="{FF2B5EF4-FFF2-40B4-BE49-F238E27FC236}">
                <a16:creationId xmlns:a16="http://schemas.microsoft.com/office/drawing/2014/main" id="{60B9BD25-112A-DC92-150E-A39972558107}"/>
              </a:ext>
            </a:extLst>
          </p:cNvPr>
          <p:cNvSpPr/>
          <p:nvPr/>
        </p:nvSpPr>
        <p:spPr>
          <a:xfrm>
            <a:off x="5004054" y="894720"/>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8" name="Rectangle : coins arrondis 487">
            <a:extLst>
              <a:ext uri="{FF2B5EF4-FFF2-40B4-BE49-F238E27FC236}">
                <a16:creationId xmlns:a16="http://schemas.microsoft.com/office/drawing/2014/main" id="{BF209B94-F942-489B-1FA6-D91629E56CCE}"/>
              </a:ext>
            </a:extLst>
          </p:cNvPr>
          <p:cNvSpPr/>
          <p:nvPr/>
        </p:nvSpPr>
        <p:spPr>
          <a:xfrm>
            <a:off x="5001399" y="1111239"/>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9" name="Image 488">
            <a:extLst>
              <a:ext uri="{FF2B5EF4-FFF2-40B4-BE49-F238E27FC236}">
                <a16:creationId xmlns:a16="http://schemas.microsoft.com/office/drawing/2014/main" id="{AA9E6624-2672-A549-12F1-AB057BA69ACA}"/>
              </a:ext>
            </a:extLst>
          </p:cNvPr>
          <p:cNvPicPr>
            <a:picLocks noChangeAspect="1"/>
          </p:cNvPicPr>
          <p:nvPr/>
        </p:nvPicPr>
        <p:blipFill>
          <a:blip r:embed="rId12"/>
          <a:stretch>
            <a:fillRect/>
          </a:stretch>
        </p:blipFill>
        <p:spPr>
          <a:xfrm>
            <a:off x="5040262" y="1186421"/>
            <a:ext cx="230843" cy="221609"/>
          </a:xfrm>
          <a:prstGeom prst="rect">
            <a:avLst/>
          </a:prstGeom>
        </p:spPr>
      </p:pic>
      <p:sp>
        <p:nvSpPr>
          <p:cNvPr id="490" name="Rectangle : coins arrondis 489">
            <a:extLst>
              <a:ext uri="{FF2B5EF4-FFF2-40B4-BE49-F238E27FC236}">
                <a16:creationId xmlns:a16="http://schemas.microsoft.com/office/drawing/2014/main" id="{B196D1FC-2F44-1F65-B139-F7A2B697CE96}"/>
              </a:ext>
            </a:extLst>
          </p:cNvPr>
          <p:cNvSpPr/>
          <p:nvPr/>
        </p:nvSpPr>
        <p:spPr>
          <a:xfrm>
            <a:off x="5000756" y="891188"/>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1" name="ZoneTexte 490">
            <a:extLst>
              <a:ext uri="{FF2B5EF4-FFF2-40B4-BE49-F238E27FC236}">
                <a16:creationId xmlns:a16="http://schemas.microsoft.com/office/drawing/2014/main" id="{707FF382-8D0E-C34B-550E-899C72960406}"/>
              </a:ext>
            </a:extLst>
          </p:cNvPr>
          <p:cNvSpPr txBox="1"/>
          <p:nvPr/>
        </p:nvSpPr>
        <p:spPr>
          <a:xfrm>
            <a:off x="5020582" y="1420639"/>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Quel est l’état du logement ?</a:t>
            </a:r>
          </a:p>
        </p:txBody>
      </p:sp>
      <p:sp>
        <p:nvSpPr>
          <p:cNvPr id="492" name="ZoneTexte 491">
            <a:extLst>
              <a:ext uri="{FF2B5EF4-FFF2-40B4-BE49-F238E27FC236}">
                <a16:creationId xmlns:a16="http://schemas.microsoft.com/office/drawing/2014/main" id="{14E7749A-9AA8-4F63-C75C-B3A6B3354BDB}"/>
              </a:ext>
            </a:extLst>
          </p:cNvPr>
          <p:cNvSpPr txBox="1"/>
          <p:nvPr/>
        </p:nvSpPr>
        <p:spPr>
          <a:xfrm>
            <a:off x="5022487" y="1667482"/>
            <a:ext cx="1844658" cy="415498"/>
          </a:xfrm>
          <a:prstGeom prst="rect">
            <a:avLst/>
          </a:prstGeom>
          <a:noFill/>
        </p:spPr>
        <p:txBody>
          <a:bodyPr wrap="square" rtlCol="0">
            <a:spAutoFit/>
          </a:bodyPr>
          <a:lstStyle/>
          <a:p>
            <a:r>
              <a:rPr lang="fr-FR" sz="700" dirty="0">
                <a:latin typeface="Source Sans Pro Light" panose="020B0403030403020204" pitchFamily="34" charset="77"/>
              </a:rPr>
              <a:t>Avant de terminer, vous devez prendre au moins une  photo de chaque pièce indiquée ci-dessous.</a:t>
            </a:r>
          </a:p>
        </p:txBody>
      </p:sp>
      <p:sp>
        <p:nvSpPr>
          <p:cNvPr id="493" name="Rectangle : coins arrondis 492">
            <a:extLst>
              <a:ext uri="{FF2B5EF4-FFF2-40B4-BE49-F238E27FC236}">
                <a16:creationId xmlns:a16="http://schemas.microsoft.com/office/drawing/2014/main" id="{A24888BF-3176-2A1A-DDA7-2C4F940EA873}"/>
              </a:ext>
            </a:extLst>
          </p:cNvPr>
          <p:cNvSpPr/>
          <p:nvPr/>
        </p:nvSpPr>
        <p:spPr>
          <a:xfrm>
            <a:off x="5114511" y="4562163"/>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4" name="ZoneTexte 493">
            <a:extLst>
              <a:ext uri="{FF2B5EF4-FFF2-40B4-BE49-F238E27FC236}">
                <a16:creationId xmlns:a16="http://schemas.microsoft.com/office/drawing/2014/main" id="{C11425CF-5424-A85D-C643-CCACB47A2EA3}"/>
              </a:ext>
            </a:extLst>
          </p:cNvPr>
          <p:cNvSpPr txBox="1"/>
          <p:nvPr/>
        </p:nvSpPr>
        <p:spPr>
          <a:xfrm>
            <a:off x="5111715" y="4594249"/>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Suivant</a:t>
            </a:r>
          </a:p>
        </p:txBody>
      </p:sp>
      <p:pic>
        <p:nvPicPr>
          <p:cNvPr id="495" name="Image 494">
            <a:extLst>
              <a:ext uri="{FF2B5EF4-FFF2-40B4-BE49-F238E27FC236}">
                <a16:creationId xmlns:a16="http://schemas.microsoft.com/office/drawing/2014/main" id="{0F88C9BD-5EFF-4795-145B-2B225210A07B}"/>
              </a:ext>
            </a:extLst>
          </p:cNvPr>
          <p:cNvPicPr>
            <a:picLocks noChangeAspect="1"/>
          </p:cNvPicPr>
          <p:nvPr/>
        </p:nvPicPr>
        <p:blipFill>
          <a:blip r:embed="rId13"/>
          <a:stretch>
            <a:fillRect/>
          </a:stretch>
        </p:blipFill>
        <p:spPr>
          <a:xfrm>
            <a:off x="5649434" y="5144908"/>
            <a:ext cx="599077" cy="73058"/>
          </a:xfrm>
          <a:prstGeom prst="rect">
            <a:avLst/>
          </a:prstGeom>
        </p:spPr>
      </p:pic>
      <p:cxnSp>
        <p:nvCxnSpPr>
          <p:cNvPr id="496" name="Connecteur droit 495">
            <a:extLst>
              <a:ext uri="{FF2B5EF4-FFF2-40B4-BE49-F238E27FC236}">
                <a16:creationId xmlns:a16="http://schemas.microsoft.com/office/drawing/2014/main" id="{B443502A-435B-11AD-6110-E9444903BE52}"/>
              </a:ext>
            </a:extLst>
          </p:cNvPr>
          <p:cNvCxnSpPr/>
          <p:nvPr/>
        </p:nvCxnSpPr>
        <p:spPr>
          <a:xfrm>
            <a:off x="5000756" y="4437843"/>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97" name="ZoneTexte 496">
            <a:extLst>
              <a:ext uri="{FF2B5EF4-FFF2-40B4-BE49-F238E27FC236}">
                <a16:creationId xmlns:a16="http://schemas.microsoft.com/office/drawing/2014/main" id="{193B12BF-2F60-7376-948E-3A29EDCEBD0F}"/>
              </a:ext>
            </a:extLst>
          </p:cNvPr>
          <p:cNvSpPr txBox="1"/>
          <p:nvPr/>
        </p:nvSpPr>
        <p:spPr>
          <a:xfrm>
            <a:off x="5027264" y="2188637"/>
            <a:ext cx="1548340" cy="200055"/>
          </a:xfrm>
          <a:prstGeom prst="rect">
            <a:avLst/>
          </a:prstGeom>
          <a:noFill/>
        </p:spPr>
        <p:txBody>
          <a:bodyPr wrap="square" rtlCol="0">
            <a:spAutoFit/>
          </a:bodyPr>
          <a:lstStyle/>
          <a:p>
            <a:r>
              <a:rPr lang="fr-FR" sz="700" b="1" dirty="0">
                <a:latin typeface="Source Sans Pro Semibold" panose="020B0503030403020204" pitchFamily="34" charset="77"/>
              </a:rPr>
              <a:t>Entrée &amp; couloirs </a:t>
            </a:r>
          </a:p>
        </p:txBody>
      </p:sp>
      <p:sp>
        <p:nvSpPr>
          <p:cNvPr id="499" name="ZoneTexte 498">
            <a:extLst>
              <a:ext uri="{FF2B5EF4-FFF2-40B4-BE49-F238E27FC236}">
                <a16:creationId xmlns:a16="http://schemas.microsoft.com/office/drawing/2014/main" id="{101B2A99-CAC6-F476-AC09-27EA5B21729B}"/>
              </a:ext>
            </a:extLst>
          </p:cNvPr>
          <p:cNvSpPr txBox="1"/>
          <p:nvPr/>
        </p:nvSpPr>
        <p:spPr>
          <a:xfrm>
            <a:off x="5027264" y="2737128"/>
            <a:ext cx="1548340" cy="200055"/>
          </a:xfrm>
          <a:prstGeom prst="rect">
            <a:avLst/>
          </a:prstGeom>
          <a:noFill/>
        </p:spPr>
        <p:txBody>
          <a:bodyPr wrap="square" rtlCol="0">
            <a:spAutoFit/>
          </a:bodyPr>
          <a:lstStyle/>
          <a:p>
            <a:r>
              <a:rPr lang="fr-FR" sz="700" b="1" dirty="0">
                <a:latin typeface="Source Sans Pro Semibold" panose="020B0503030403020204" pitchFamily="34" charset="77"/>
              </a:rPr>
              <a:t>Salon &amp; Cuisine </a:t>
            </a:r>
          </a:p>
        </p:txBody>
      </p:sp>
      <p:sp>
        <p:nvSpPr>
          <p:cNvPr id="501" name="ZoneTexte 500">
            <a:extLst>
              <a:ext uri="{FF2B5EF4-FFF2-40B4-BE49-F238E27FC236}">
                <a16:creationId xmlns:a16="http://schemas.microsoft.com/office/drawing/2014/main" id="{E0932940-61FF-92F0-2F0A-0753A106C77F}"/>
              </a:ext>
            </a:extLst>
          </p:cNvPr>
          <p:cNvSpPr txBox="1"/>
          <p:nvPr/>
        </p:nvSpPr>
        <p:spPr>
          <a:xfrm>
            <a:off x="5034093" y="3277581"/>
            <a:ext cx="1548340" cy="200055"/>
          </a:xfrm>
          <a:prstGeom prst="rect">
            <a:avLst/>
          </a:prstGeom>
          <a:noFill/>
        </p:spPr>
        <p:txBody>
          <a:bodyPr wrap="square" rtlCol="0">
            <a:spAutoFit/>
          </a:bodyPr>
          <a:lstStyle/>
          <a:p>
            <a:r>
              <a:rPr lang="fr-FR" sz="700" b="1" dirty="0">
                <a:latin typeface="Source Sans Pro Semibold" panose="020B0503030403020204" pitchFamily="34" charset="77"/>
              </a:rPr>
              <a:t>Chambres </a:t>
            </a:r>
          </a:p>
        </p:txBody>
      </p:sp>
      <p:sp>
        <p:nvSpPr>
          <p:cNvPr id="503" name="ZoneTexte 502">
            <a:extLst>
              <a:ext uri="{FF2B5EF4-FFF2-40B4-BE49-F238E27FC236}">
                <a16:creationId xmlns:a16="http://schemas.microsoft.com/office/drawing/2014/main" id="{FF419C1B-E933-BC5D-4A4E-736B6D9A0A92}"/>
              </a:ext>
            </a:extLst>
          </p:cNvPr>
          <p:cNvSpPr txBox="1"/>
          <p:nvPr/>
        </p:nvSpPr>
        <p:spPr>
          <a:xfrm>
            <a:off x="5041141" y="3818034"/>
            <a:ext cx="1548340" cy="200055"/>
          </a:xfrm>
          <a:prstGeom prst="rect">
            <a:avLst/>
          </a:prstGeom>
          <a:noFill/>
        </p:spPr>
        <p:txBody>
          <a:bodyPr wrap="square" rtlCol="0">
            <a:spAutoFit/>
          </a:bodyPr>
          <a:lstStyle/>
          <a:p>
            <a:r>
              <a:rPr lang="fr-FR" sz="700" b="1" dirty="0">
                <a:latin typeface="Source Sans Pro Semibold" panose="020B0503030403020204" pitchFamily="34" charset="77"/>
              </a:rPr>
              <a:t>Photos diverses (facultatif)</a:t>
            </a:r>
          </a:p>
        </p:txBody>
      </p:sp>
      <p:sp>
        <p:nvSpPr>
          <p:cNvPr id="505" name="ZoneTexte 504">
            <a:extLst>
              <a:ext uri="{FF2B5EF4-FFF2-40B4-BE49-F238E27FC236}">
                <a16:creationId xmlns:a16="http://schemas.microsoft.com/office/drawing/2014/main" id="{80295E62-7197-E594-0590-4CBFEC541D35}"/>
              </a:ext>
            </a:extLst>
          </p:cNvPr>
          <p:cNvSpPr txBox="1"/>
          <p:nvPr/>
        </p:nvSpPr>
        <p:spPr>
          <a:xfrm>
            <a:off x="5126934" y="4885446"/>
            <a:ext cx="1679358" cy="184666"/>
          </a:xfrm>
          <a:prstGeom prst="rect">
            <a:avLst/>
          </a:prstGeom>
          <a:noFill/>
        </p:spPr>
        <p:txBody>
          <a:bodyPr wrap="square" rtlCol="0">
            <a:spAutoFit/>
          </a:bodyPr>
          <a:lstStyle/>
          <a:p>
            <a:pPr algn="ctr"/>
            <a:r>
              <a:rPr lang="fr-FR" sz="600" b="1" dirty="0">
                <a:solidFill>
                  <a:schemeClr val="accent1">
                    <a:lumMod val="60000"/>
                    <a:lumOff val="40000"/>
                  </a:schemeClr>
                </a:solidFill>
                <a:latin typeface="Source Sans Pro Semibold" panose="020B0503030403020204" pitchFamily="34" charset="77"/>
              </a:rPr>
              <a:t>Continuer sans photo</a:t>
            </a:r>
          </a:p>
        </p:txBody>
      </p:sp>
      <p:sp>
        <p:nvSpPr>
          <p:cNvPr id="2" name="ZoneTexte 1">
            <a:extLst>
              <a:ext uri="{FF2B5EF4-FFF2-40B4-BE49-F238E27FC236}">
                <a16:creationId xmlns:a16="http://schemas.microsoft.com/office/drawing/2014/main" id="{A6803669-8ADB-ABE2-F340-7B18B64CEC7D}"/>
              </a:ext>
            </a:extLst>
          </p:cNvPr>
          <p:cNvSpPr txBox="1"/>
          <p:nvPr/>
        </p:nvSpPr>
        <p:spPr>
          <a:xfrm>
            <a:off x="857939" y="637011"/>
            <a:ext cx="807651" cy="307777"/>
          </a:xfrm>
          <a:prstGeom prst="rect">
            <a:avLst/>
          </a:prstGeom>
          <a:noFill/>
        </p:spPr>
        <p:txBody>
          <a:bodyPr wrap="square" rtlCol="0">
            <a:spAutoFit/>
          </a:bodyPr>
          <a:lstStyle/>
          <a:p>
            <a:pPr algn="ctr"/>
            <a:r>
              <a:rPr lang="fr-FR" sz="1400" dirty="0"/>
              <a:t>S34</a:t>
            </a:r>
          </a:p>
        </p:txBody>
      </p:sp>
      <p:sp>
        <p:nvSpPr>
          <p:cNvPr id="4" name="ZoneTexte 3">
            <a:extLst>
              <a:ext uri="{FF2B5EF4-FFF2-40B4-BE49-F238E27FC236}">
                <a16:creationId xmlns:a16="http://schemas.microsoft.com/office/drawing/2014/main" id="{515F5661-5D90-4BBB-0739-EDAB9D32A709}"/>
              </a:ext>
            </a:extLst>
          </p:cNvPr>
          <p:cNvSpPr txBox="1"/>
          <p:nvPr/>
        </p:nvSpPr>
        <p:spPr>
          <a:xfrm>
            <a:off x="5578350" y="652575"/>
            <a:ext cx="807651" cy="307777"/>
          </a:xfrm>
          <a:prstGeom prst="rect">
            <a:avLst/>
          </a:prstGeom>
          <a:noFill/>
        </p:spPr>
        <p:txBody>
          <a:bodyPr wrap="square" rtlCol="0">
            <a:spAutoFit/>
          </a:bodyPr>
          <a:lstStyle/>
          <a:p>
            <a:pPr algn="ctr"/>
            <a:r>
              <a:rPr lang="fr-FR" sz="1400" dirty="0"/>
              <a:t>S36</a:t>
            </a:r>
          </a:p>
        </p:txBody>
      </p:sp>
      <p:sp>
        <p:nvSpPr>
          <p:cNvPr id="7" name="ZoneTexte 6">
            <a:extLst>
              <a:ext uri="{FF2B5EF4-FFF2-40B4-BE49-F238E27FC236}">
                <a16:creationId xmlns:a16="http://schemas.microsoft.com/office/drawing/2014/main" id="{A339167F-6AE0-66D3-B482-095BDCA88983}"/>
              </a:ext>
            </a:extLst>
          </p:cNvPr>
          <p:cNvSpPr txBox="1"/>
          <p:nvPr/>
        </p:nvSpPr>
        <p:spPr>
          <a:xfrm>
            <a:off x="8104892" y="645478"/>
            <a:ext cx="807651" cy="307777"/>
          </a:xfrm>
          <a:prstGeom prst="rect">
            <a:avLst/>
          </a:prstGeom>
          <a:noFill/>
        </p:spPr>
        <p:txBody>
          <a:bodyPr wrap="square" rtlCol="0">
            <a:spAutoFit/>
          </a:bodyPr>
          <a:lstStyle/>
          <a:p>
            <a:pPr algn="ctr"/>
            <a:r>
              <a:rPr lang="fr-FR" sz="1400" dirty="0"/>
              <a:t>S37</a:t>
            </a:r>
          </a:p>
        </p:txBody>
      </p:sp>
      <p:sp>
        <p:nvSpPr>
          <p:cNvPr id="9" name="ZoneTexte 8">
            <a:extLst>
              <a:ext uri="{FF2B5EF4-FFF2-40B4-BE49-F238E27FC236}">
                <a16:creationId xmlns:a16="http://schemas.microsoft.com/office/drawing/2014/main" id="{32F2C910-E922-5692-6C3D-BEF5E74F72A2}"/>
              </a:ext>
            </a:extLst>
          </p:cNvPr>
          <p:cNvSpPr txBox="1"/>
          <p:nvPr/>
        </p:nvSpPr>
        <p:spPr>
          <a:xfrm>
            <a:off x="0" y="6033625"/>
            <a:ext cx="12192000" cy="738664"/>
          </a:xfrm>
          <a:prstGeom prst="rect">
            <a:avLst/>
          </a:prstGeom>
          <a:noFill/>
        </p:spPr>
        <p:txBody>
          <a:bodyPr wrap="square" rtlCol="0">
            <a:spAutoFit/>
          </a:bodyPr>
          <a:lstStyle/>
          <a:p>
            <a:r>
              <a:rPr lang="fr-FR" sz="1050" dirty="0"/>
              <a:t>S34 est l’écran d’une prestation avec le statut ‘En cours’. Au clic sur le bouton Terminer l’utilisateur voit S35 si le temps écoulé depuis qu’il a cliqué sur Démarrer est inférieur à 0h45. S’il est supérieur à 0h45, alors il va directement sur S36 si lors du démarrage il a validé S21. Dans le cas contraire il va directement à S37. Sur S37 on indique la durée forfaitaire qui était définie pour le service comme durée par défaut. Et en dessous l’utilisateur doit cliquer sur OUI pour que le bouton ‘Terminer la prestation’ soit cliquable (donc par défaut quand on arrive sur l’écran les choix OUI et NON sont désélectionnés et le bouton Terminer la prestation est gris.).</a:t>
            </a:r>
          </a:p>
          <a:p>
            <a:r>
              <a:rPr lang="fr-FR" sz="1050" dirty="0"/>
              <a:t>Au clic sur Terminer la prestation sur S37, on va sur S38, qui est l’écran d’une mission Terminée, avec le statut ‘Fait’ et les 2 boutons d’action deviennent inactifs (donc on ne peut cliquer sur ‘Démarrer’ ou ‘Annuler’.</a:t>
            </a:r>
          </a:p>
        </p:txBody>
      </p:sp>
      <p:sp>
        <p:nvSpPr>
          <p:cNvPr id="10" name="Rectangle : coins arrondis 9">
            <a:extLst>
              <a:ext uri="{FF2B5EF4-FFF2-40B4-BE49-F238E27FC236}">
                <a16:creationId xmlns:a16="http://schemas.microsoft.com/office/drawing/2014/main" id="{60EA0F6C-9EC9-496B-BD1E-8F7756DF9116}"/>
              </a:ext>
            </a:extLst>
          </p:cNvPr>
          <p:cNvSpPr/>
          <p:nvPr/>
        </p:nvSpPr>
        <p:spPr>
          <a:xfrm>
            <a:off x="2613341" y="888138"/>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DB0DE687-45D0-5015-DA0E-8D6A716817B0}"/>
              </a:ext>
            </a:extLst>
          </p:cNvPr>
          <p:cNvSpPr/>
          <p:nvPr/>
        </p:nvSpPr>
        <p:spPr>
          <a:xfrm>
            <a:off x="2611548" y="1261426"/>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6C57DD21-BE65-F781-EEBC-60036387D4C9}"/>
              </a:ext>
            </a:extLst>
          </p:cNvPr>
          <p:cNvSpPr/>
          <p:nvPr/>
        </p:nvSpPr>
        <p:spPr>
          <a:xfrm>
            <a:off x="2613341" y="1527164"/>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BBBF0CA6-5440-2956-44BA-89192FA92E42}"/>
              </a:ext>
            </a:extLst>
          </p:cNvPr>
          <p:cNvSpPr/>
          <p:nvPr/>
        </p:nvSpPr>
        <p:spPr>
          <a:xfrm>
            <a:off x="2616639" y="882951"/>
            <a:ext cx="1943180" cy="5035571"/>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 coins arrondis 13">
            <a:extLst>
              <a:ext uri="{FF2B5EF4-FFF2-40B4-BE49-F238E27FC236}">
                <a16:creationId xmlns:a16="http://schemas.microsoft.com/office/drawing/2014/main" id="{707D3417-C6CC-CE3A-5150-E59E60AF1BDA}"/>
              </a:ext>
            </a:extLst>
          </p:cNvPr>
          <p:cNvSpPr/>
          <p:nvPr/>
        </p:nvSpPr>
        <p:spPr>
          <a:xfrm>
            <a:off x="2752627" y="1448030"/>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C7D154B6-7122-CC81-F77F-9889AE71258B}"/>
              </a:ext>
            </a:extLst>
          </p:cNvPr>
          <p:cNvCxnSpPr/>
          <p:nvPr/>
        </p:nvCxnSpPr>
        <p:spPr>
          <a:xfrm>
            <a:off x="2884250" y="1901073"/>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5EEAE5CD-A70B-B0A8-3574-571B9A7B91C9}"/>
              </a:ext>
            </a:extLst>
          </p:cNvPr>
          <p:cNvSpPr txBox="1"/>
          <p:nvPr/>
        </p:nvSpPr>
        <p:spPr>
          <a:xfrm>
            <a:off x="2657747" y="1205305"/>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17" name="Rectangle : coins arrondis 16">
            <a:extLst>
              <a:ext uri="{FF2B5EF4-FFF2-40B4-BE49-F238E27FC236}">
                <a16:creationId xmlns:a16="http://schemas.microsoft.com/office/drawing/2014/main" id="{310B483F-F583-8024-8CC4-624A93C4DFCC}"/>
              </a:ext>
            </a:extLst>
          </p:cNvPr>
          <p:cNvSpPr/>
          <p:nvPr/>
        </p:nvSpPr>
        <p:spPr>
          <a:xfrm>
            <a:off x="3352740" y="2539549"/>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 coins arrondis 17">
            <a:extLst>
              <a:ext uri="{FF2B5EF4-FFF2-40B4-BE49-F238E27FC236}">
                <a16:creationId xmlns:a16="http://schemas.microsoft.com/office/drawing/2014/main" id="{333A2616-4902-E585-9869-82C6C2DB7E05}"/>
              </a:ext>
            </a:extLst>
          </p:cNvPr>
          <p:cNvSpPr/>
          <p:nvPr/>
        </p:nvSpPr>
        <p:spPr>
          <a:xfrm>
            <a:off x="2782547" y="2533203"/>
            <a:ext cx="453006" cy="463145"/>
          </a:xfrm>
          <a:prstGeom prst="roundRect">
            <a:avLst/>
          </a:prstGeom>
          <a:solidFill>
            <a:schemeClr val="bg1"/>
          </a:solidFill>
          <a:ln>
            <a:solidFill>
              <a:schemeClr val="accent4"/>
            </a:solid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33407616-D74B-8755-26EB-2B098018971D}"/>
              </a:ext>
            </a:extLst>
          </p:cNvPr>
          <p:cNvSpPr/>
          <p:nvPr/>
        </p:nvSpPr>
        <p:spPr>
          <a:xfrm>
            <a:off x="3922933" y="2533202"/>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ZoneTexte 19">
            <a:extLst>
              <a:ext uri="{FF2B5EF4-FFF2-40B4-BE49-F238E27FC236}">
                <a16:creationId xmlns:a16="http://schemas.microsoft.com/office/drawing/2014/main" id="{E7823D6F-7E08-530D-FBEE-2EEFCDC0C0AD}"/>
              </a:ext>
            </a:extLst>
          </p:cNvPr>
          <p:cNvSpPr txBox="1"/>
          <p:nvPr/>
        </p:nvSpPr>
        <p:spPr>
          <a:xfrm>
            <a:off x="2732845" y="2811577"/>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Terminer</a:t>
            </a:r>
          </a:p>
        </p:txBody>
      </p:sp>
      <p:sp>
        <p:nvSpPr>
          <p:cNvPr id="21" name="ZoneTexte 20">
            <a:extLst>
              <a:ext uri="{FF2B5EF4-FFF2-40B4-BE49-F238E27FC236}">
                <a16:creationId xmlns:a16="http://schemas.microsoft.com/office/drawing/2014/main" id="{B7FEE2B7-DBB0-F872-3136-D2910AAD7D2E}"/>
              </a:ext>
            </a:extLst>
          </p:cNvPr>
          <p:cNvSpPr txBox="1"/>
          <p:nvPr/>
        </p:nvSpPr>
        <p:spPr>
          <a:xfrm>
            <a:off x="3313041" y="2812760"/>
            <a:ext cx="554073" cy="184666"/>
          </a:xfrm>
          <a:prstGeom prst="rect">
            <a:avLst/>
          </a:prstGeom>
          <a:noFill/>
        </p:spPr>
        <p:txBody>
          <a:bodyPr wrap="square" rtlCol="0">
            <a:spAutoFit/>
          </a:bodyPr>
          <a:lstStyle/>
          <a:p>
            <a:pPr algn="ctr"/>
            <a:r>
              <a:rPr lang="fr-FR" sz="600" b="1" dirty="0">
                <a:solidFill>
                  <a:schemeClr val="bg1">
                    <a:lumMod val="85000"/>
                  </a:schemeClr>
                </a:solidFill>
                <a:latin typeface="Source Sans Pro Semibold" panose="020B0503030403020204" pitchFamily="34" charset="77"/>
              </a:rPr>
              <a:t>Reporter</a:t>
            </a:r>
          </a:p>
        </p:txBody>
      </p:sp>
      <p:sp>
        <p:nvSpPr>
          <p:cNvPr id="22" name="ZoneTexte 21">
            <a:extLst>
              <a:ext uri="{FF2B5EF4-FFF2-40B4-BE49-F238E27FC236}">
                <a16:creationId xmlns:a16="http://schemas.microsoft.com/office/drawing/2014/main" id="{F95A3E31-8A78-E179-A5F4-A891E750A870}"/>
              </a:ext>
            </a:extLst>
          </p:cNvPr>
          <p:cNvSpPr txBox="1"/>
          <p:nvPr/>
        </p:nvSpPr>
        <p:spPr>
          <a:xfrm>
            <a:off x="3876502" y="2814158"/>
            <a:ext cx="554073" cy="184666"/>
          </a:xfrm>
          <a:prstGeom prst="rect">
            <a:avLst/>
          </a:prstGeom>
          <a:noFill/>
        </p:spPr>
        <p:txBody>
          <a:bodyPr wrap="square" rtlCol="0">
            <a:spAutoFit/>
          </a:bodyPr>
          <a:lstStyle/>
          <a:p>
            <a:pPr algn="ctr"/>
            <a:r>
              <a:rPr lang="fr-FR" sz="600" b="1" dirty="0">
                <a:solidFill>
                  <a:schemeClr val="bg1">
                    <a:lumMod val="85000"/>
                  </a:schemeClr>
                </a:solidFill>
                <a:latin typeface="Source Sans Pro Semibold" panose="020B0503030403020204" pitchFamily="34" charset="77"/>
              </a:rPr>
              <a:t>Annuler</a:t>
            </a:r>
          </a:p>
        </p:txBody>
      </p:sp>
      <p:pic>
        <p:nvPicPr>
          <p:cNvPr id="23" name="Image 22">
            <a:extLst>
              <a:ext uri="{FF2B5EF4-FFF2-40B4-BE49-F238E27FC236}">
                <a16:creationId xmlns:a16="http://schemas.microsoft.com/office/drawing/2014/main" id="{4EF50711-20CD-847B-0A8B-66895A4F28F7}"/>
              </a:ext>
            </a:extLst>
          </p:cNvPr>
          <p:cNvPicPr>
            <a:picLocks noChangeAspect="1"/>
          </p:cNvPicPr>
          <p:nvPr/>
        </p:nvPicPr>
        <p:blipFill>
          <a:blip r:embed="rId14"/>
          <a:stretch>
            <a:fillRect/>
          </a:stretch>
        </p:blipFill>
        <p:spPr>
          <a:xfrm>
            <a:off x="3436341" y="2576947"/>
            <a:ext cx="298800" cy="298800"/>
          </a:xfrm>
          <a:prstGeom prst="rect">
            <a:avLst/>
          </a:prstGeom>
        </p:spPr>
      </p:pic>
      <p:pic>
        <p:nvPicPr>
          <p:cNvPr id="24" name="Image 23">
            <a:extLst>
              <a:ext uri="{FF2B5EF4-FFF2-40B4-BE49-F238E27FC236}">
                <a16:creationId xmlns:a16="http://schemas.microsoft.com/office/drawing/2014/main" id="{663AABBE-17C3-637E-74D9-B77ADF8EE3E6}"/>
              </a:ext>
            </a:extLst>
          </p:cNvPr>
          <p:cNvPicPr>
            <a:picLocks noChangeAspect="1"/>
          </p:cNvPicPr>
          <p:nvPr/>
        </p:nvPicPr>
        <p:blipFill>
          <a:blip r:embed="rId3"/>
          <a:stretch>
            <a:fillRect/>
          </a:stretch>
        </p:blipFill>
        <p:spPr>
          <a:xfrm>
            <a:off x="4059045" y="2643462"/>
            <a:ext cx="162000" cy="162000"/>
          </a:xfrm>
          <a:prstGeom prst="rect">
            <a:avLst/>
          </a:prstGeom>
        </p:spPr>
      </p:pic>
      <p:sp>
        <p:nvSpPr>
          <p:cNvPr id="25" name="ZoneTexte 24">
            <a:extLst>
              <a:ext uri="{FF2B5EF4-FFF2-40B4-BE49-F238E27FC236}">
                <a16:creationId xmlns:a16="http://schemas.microsoft.com/office/drawing/2014/main" id="{8FAEDC7B-30E5-4AD4-44E7-EC69750956DE}"/>
              </a:ext>
            </a:extLst>
          </p:cNvPr>
          <p:cNvSpPr txBox="1"/>
          <p:nvPr/>
        </p:nvSpPr>
        <p:spPr>
          <a:xfrm>
            <a:off x="2845206" y="1702988"/>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26" name="ZoneTexte 25">
            <a:extLst>
              <a:ext uri="{FF2B5EF4-FFF2-40B4-BE49-F238E27FC236}">
                <a16:creationId xmlns:a16="http://schemas.microsoft.com/office/drawing/2014/main" id="{CF441C83-DD3D-BF72-3AC1-E20744BA994B}"/>
              </a:ext>
            </a:extLst>
          </p:cNvPr>
          <p:cNvSpPr txBox="1"/>
          <p:nvPr/>
        </p:nvSpPr>
        <p:spPr>
          <a:xfrm>
            <a:off x="3579243" y="1703571"/>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27" name="ZoneTexte 26">
            <a:extLst>
              <a:ext uri="{FF2B5EF4-FFF2-40B4-BE49-F238E27FC236}">
                <a16:creationId xmlns:a16="http://schemas.microsoft.com/office/drawing/2014/main" id="{63BE3323-F226-7AFC-28A9-A8ACB21DE592}"/>
              </a:ext>
            </a:extLst>
          </p:cNvPr>
          <p:cNvSpPr txBox="1"/>
          <p:nvPr/>
        </p:nvSpPr>
        <p:spPr>
          <a:xfrm>
            <a:off x="2844752" y="2132311"/>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28" name="ZoneTexte 27">
            <a:extLst>
              <a:ext uri="{FF2B5EF4-FFF2-40B4-BE49-F238E27FC236}">
                <a16:creationId xmlns:a16="http://schemas.microsoft.com/office/drawing/2014/main" id="{4E79FB52-B3D6-4DF8-CD37-5CE4080486A5}"/>
              </a:ext>
            </a:extLst>
          </p:cNvPr>
          <p:cNvSpPr txBox="1"/>
          <p:nvPr/>
        </p:nvSpPr>
        <p:spPr>
          <a:xfrm>
            <a:off x="3578789" y="2132894"/>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29" name="ZoneTexte 28">
            <a:extLst>
              <a:ext uri="{FF2B5EF4-FFF2-40B4-BE49-F238E27FC236}">
                <a16:creationId xmlns:a16="http://schemas.microsoft.com/office/drawing/2014/main" id="{0284EE5E-A997-89F0-93BF-2DCC99A67865}"/>
              </a:ext>
            </a:extLst>
          </p:cNvPr>
          <p:cNvSpPr txBox="1"/>
          <p:nvPr/>
        </p:nvSpPr>
        <p:spPr>
          <a:xfrm>
            <a:off x="2895086" y="150857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Ménage BnB</a:t>
            </a:r>
          </a:p>
        </p:txBody>
      </p:sp>
      <p:sp>
        <p:nvSpPr>
          <p:cNvPr id="30" name="ZoneTexte 29">
            <a:extLst>
              <a:ext uri="{FF2B5EF4-FFF2-40B4-BE49-F238E27FC236}">
                <a16:creationId xmlns:a16="http://schemas.microsoft.com/office/drawing/2014/main" id="{0502B7FA-0D75-5DB9-EDFB-FE9A6410DD60}"/>
              </a:ext>
            </a:extLst>
          </p:cNvPr>
          <p:cNvSpPr txBox="1"/>
          <p:nvPr/>
        </p:nvSpPr>
        <p:spPr>
          <a:xfrm>
            <a:off x="3634842" y="1518131"/>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31" name="ZoneTexte 30">
            <a:extLst>
              <a:ext uri="{FF2B5EF4-FFF2-40B4-BE49-F238E27FC236}">
                <a16:creationId xmlns:a16="http://schemas.microsoft.com/office/drawing/2014/main" id="{FD07CB6F-4854-B2C8-8B2C-DB203A055DD4}"/>
              </a:ext>
            </a:extLst>
          </p:cNvPr>
          <p:cNvSpPr txBox="1"/>
          <p:nvPr/>
        </p:nvSpPr>
        <p:spPr>
          <a:xfrm>
            <a:off x="2875413" y="195552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32" name="ZoneTexte 31">
            <a:extLst>
              <a:ext uri="{FF2B5EF4-FFF2-40B4-BE49-F238E27FC236}">
                <a16:creationId xmlns:a16="http://schemas.microsoft.com/office/drawing/2014/main" id="{B5436D09-1742-6BB3-3148-7FBDD08ED5C9}"/>
              </a:ext>
            </a:extLst>
          </p:cNvPr>
          <p:cNvSpPr txBox="1"/>
          <p:nvPr/>
        </p:nvSpPr>
        <p:spPr>
          <a:xfrm>
            <a:off x="3642937" y="195552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33" name="Connecteur droit 32">
            <a:extLst>
              <a:ext uri="{FF2B5EF4-FFF2-40B4-BE49-F238E27FC236}">
                <a16:creationId xmlns:a16="http://schemas.microsoft.com/office/drawing/2014/main" id="{5270B8CF-DA8F-B1BD-928B-42E499185117}"/>
              </a:ext>
            </a:extLst>
          </p:cNvPr>
          <p:cNvCxnSpPr/>
          <p:nvPr/>
        </p:nvCxnSpPr>
        <p:spPr>
          <a:xfrm>
            <a:off x="2611548" y="3230877"/>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4" name="ZoneTexte 33">
            <a:extLst>
              <a:ext uri="{FF2B5EF4-FFF2-40B4-BE49-F238E27FC236}">
                <a16:creationId xmlns:a16="http://schemas.microsoft.com/office/drawing/2014/main" id="{25B42C4F-903F-BBA7-F2C5-6657AFE41D0D}"/>
              </a:ext>
            </a:extLst>
          </p:cNvPr>
          <p:cNvSpPr txBox="1"/>
          <p:nvPr/>
        </p:nvSpPr>
        <p:spPr>
          <a:xfrm>
            <a:off x="2699834" y="3399964"/>
            <a:ext cx="1548340" cy="230832"/>
          </a:xfrm>
          <a:prstGeom prst="rect">
            <a:avLst/>
          </a:prstGeom>
          <a:no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Détails de la prestation</a:t>
            </a:r>
          </a:p>
        </p:txBody>
      </p:sp>
      <p:sp>
        <p:nvSpPr>
          <p:cNvPr id="35" name="ZoneTexte 34">
            <a:extLst>
              <a:ext uri="{FF2B5EF4-FFF2-40B4-BE49-F238E27FC236}">
                <a16:creationId xmlns:a16="http://schemas.microsoft.com/office/drawing/2014/main" id="{AB61A831-0DAE-6758-F9E7-7224770CF7AB}"/>
              </a:ext>
            </a:extLst>
          </p:cNvPr>
          <p:cNvSpPr txBox="1"/>
          <p:nvPr/>
        </p:nvSpPr>
        <p:spPr>
          <a:xfrm>
            <a:off x="2698945" y="3671116"/>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36" name="ZoneTexte 35">
            <a:extLst>
              <a:ext uri="{FF2B5EF4-FFF2-40B4-BE49-F238E27FC236}">
                <a16:creationId xmlns:a16="http://schemas.microsoft.com/office/drawing/2014/main" id="{8767F9EB-9966-5291-AB4B-78859C036DAC}"/>
              </a:ext>
            </a:extLst>
          </p:cNvPr>
          <p:cNvSpPr txBox="1"/>
          <p:nvPr/>
        </p:nvSpPr>
        <p:spPr>
          <a:xfrm>
            <a:off x="2700283" y="3813709"/>
            <a:ext cx="1548340"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37" name="Image 36" descr="Une image contenant personne, intérieur, assiette, alimentation&#10;&#10;Description générée automatiquement">
            <a:extLst>
              <a:ext uri="{FF2B5EF4-FFF2-40B4-BE49-F238E27FC236}">
                <a16:creationId xmlns:a16="http://schemas.microsoft.com/office/drawing/2014/main" id="{55D49F79-FA59-5C65-B3B9-3AA73ACE9B56}"/>
              </a:ext>
            </a:extLst>
          </p:cNvPr>
          <p:cNvPicPr>
            <a:picLocks noChangeAspect="1"/>
          </p:cNvPicPr>
          <p:nvPr/>
        </p:nvPicPr>
        <p:blipFill rotWithShape="1">
          <a:blip r:embed="rId4"/>
          <a:srcRect l="10663" t="7393" r="3306" b="8247"/>
          <a:stretch/>
        </p:blipFill>
        <p:spPr>
          <a:xfrm>
            <a:off x="4109825" y="3718847"/>
            <a:ext cx="244040" cy="231742"/>
          </a:xfrm>
          <a:prstGeom prst="ellipse">
            <a:avLst/>
          </a:prstGeom>
          <a:ln w="12700">
            <a:solidFill>
              <a:schemeClr val="bg1"/>
            </a:solidFill>
          </a:ln>
        </p:spPr>
      </p:pic>
      <p:cxnSp>
        <p:nvCxnSpPr>
          <p:cNvPr id="38" name="Connecteur droit 37">
            <a:extLst>
              <a:ext uri="{FF2B5EF4-FFF2-40B4-BE49-F238E27FC236}">
                <a16:creationId xmlns:a16="http://schemas.microsoft.com/office/drawing/2014/main" id="{EDED7E1B-A703-B8A8-5F4E-497038C6EAC3}"/>
              </a:ext>
            </a:extLst>
          </p:cNvPr>
          <p:cNvCxnSpPr/>
          <p:nvPr/>
        </p:nvCxnSpPr>
        <p:spPr>
          <a:xfrm>
            <a:off x="2801758" y="4108778"/>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9" name="Ellipse 38">
            <a:extLst>
              <a:ext uri="{FF2B5EF4-FFF2-40B4-BE49-F238E27FC236}">
                <a16:creationId xmlns:a16="http://schemas.microsoft.com/office/drawing/2014/main" id="{90ABCF5D-1A15-43A2-79B0-56856BB089D4}"/>
              </a:ext>
            </a:extLst>
          </p:cNvPr>
          <p:cNvSpPr>
            <a:spLocks noChangeAspect="1"/>
          </p:cNvSpPr>
          <p:nvPr/>
        </p:nvSpPr>
        <p:spPr>
          <a:xfrm>
            <a:off x="4197970" y="3922420"/>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7643074D-980A-C348-9111-D56466945347}"/>
              </a:ext>
            </a:extLst>
          </p:cNvPr>
          <p:cNvSpPr txBox="1"/>
          <p:nvPr/>
        </p:nvSpPr>
        <p:spPr>
          <a:xfrm>
            <a:off x="2717121" y="4201021"/>
            <a:ext cx="1548340" cy="200055"/>
          </a:xfrm>
          <a:prstGeom prst="rect">
            <a:avLst/>
          </a:prstGeom>
          <a:noFill/>
        </p:spPr>
        <p:txBody>
          <a:bodyPr wrap="square" rtlCol="0">
            <a:spAutoFit/>
          </a:bodyPr>
          <a:lstStyle/>
          <a:p>
            <a:r>
              <a:rPr lang="fr-FR" sz="700" b="1" dirty="0">
                <a:latin typeface="Source Sans Pro Semibold" panose="020B0503030403020204" pitchFamily="34" charset="77"/>
              </a:rPr>
              <a:t>Matériel à fournir</a:t>
            </a:r>
          </a:p>
        </p:txBody>
      </p:sp>
      <p:sp>
        <p:nvSpPr>
          <p:cNvPr id="41" name="ZoneTexte 40">
            <a:extLst>
              <a:ext uri="{FF2B5EF4-FFF2-40B4-BE49-F238E27FC236}">
                <a16:creationId xmlns:a16="http://schemas.microsoft.com/office/drawing/2014/main" id="{95850A26-3788-70BE-4CAA-9234F5F1F6B6}"/>
              </a:ext>
            </a:extLst>
          </p:cNvPr>
          <p:cNvSpPr txBox="1"/>
          <p:nvPr/>
        </p:nvSpPr>
        <p:spPr>
          <a:xfrm>
            <a:off x="2710070" y="4393949"/>
            <a:ext cx="1844658" cy="523220"/>
          </a:xfrm>
          <a:prstGeom prst="rect">
            <a:avLst/>
          </a:prstGeom>
          <a:noFill/>
        </p:spPr>
        <p:txBody>
          <a:bodyPr wrap="square" rtlCol="0">
            <a:spAutoFit/>
          </a:bodyPr>
          <a:lstStyle/>
          <a:p>
            <a:r>
              <a:rPr lang="fr-FR" sz="700" dirty="0">
                <a:latin typeface="Source Sans Pro Light" panose="020B0403030403020204" pitchFamily="34" charset="77"/>
              </a:rPr>
              <a:t>Le matériel à fournir peut concerner le linge, les amenities, les produits ménagers ou le matériel de nettoyage. Consultez le détail indiqué ci-dessous.</a:t>
            </a:r>
          </a:p>
        </p:txBody>
      </p:sp>
      <p:pic>
        <p:nvPicPr>
          <p:cNvPr id="42" name="Image 41">
            <a:extLst>
              <a:ext uri="{FF2B5EF4-FFF2-40B4-BE49-F238E27FC236}">
                <a16:creationId xmlns:a16="http://schemas.microsoft.com/office/drawing/2014/main" id="{4333E95D-C5EE-2722-FB6B-6F574C2CE172}"/>
              </a:ext>
            </a:extLst>
          </p:cNvPr>
          <p:cNvPicPr>
            <a:picLocks noChangeAspect="1"/>
          </p:cNvPicPr>
          <p:nvPr/>
        </p:nvPicPr>
        <p:blipFill>
          <a:blip r:embed="rId5"/>
          <a:stretch>
            <a:fillRect/>
          </a:stretch>
        </p:blipFill>
        <p:spPr>
          <a:xfrm>
            <a:off x="2765768" y="1238157"/>
            <a:ext cx="117342" cy="117342"/>
          </a:xfrm>
          <a:prstGeom prst="rect">
            <a:avLst/>
          </a:prstGeom>
        </p:spPr>
      </p:pic>
      <p:grpSp>
        <p:nvGrpSpPr>
          <p:cNvPr id="43" name="Groupe 42">
            <a:extLst>
              <a:ext uri="{FF2B5EF4-FFF2-40B4-BE49-F238E27FC236}">
                <a16:creationId xmlns:a16="http://schemas.microsoft.com/office/drawing/2014/main" id="{6BA05A22-6F51-E234-7A25-750AF07A1A4A}"/>
              </a:ext>
            </a:extLst>
          </p:cNvPr>
          <p:cNvGrpSpPr/>
          <p:nvPr/>
        </p:nvGrpSpPr>
        <p:grpSpPr>
          <a:xfrm>
            <a:off x="2756402" y="1014508"/>
            <a:ext cx="144000" cy="144000"/>
            <a:chOff x="6978298" y="1073791"/>
            <a:chExt cx="144000" cy="144000"/>
          </a:xfrm>
        </p:grpSpPr>
        <p:sp>
          <p:nvSpPr>
            <p:cNvPr id="44" name="Ellipse 43">
              <a:extLst>
                <a:ext uri="{FF2B5EF4-FFF2-40B4-BE49-F238E27FC236}">
                  <a16:creationId xmlns:a16="http://schemas.microsoft.com/office/drawing/2014/main" id="{B612AC02-4568-7820-1593-4C142C0CD308}"/>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a:extLst>
                <a:ext uri="{FF2B5EF4-FFF2-40B4-BE49-F238E27FC236}">
                  <a16:creationId xmlns:a16="http://schemas.microsoft.com/office/drawing/2014/main" id="{44796668-253D-B2B8-D89E-53A82A8E3B12}"/>
                </a:ext>
              </a:extLst>
            </p:cNvPr>
            <p:cNvPicPr>
              <a:picLocks noChangeAspect="1"/>
            </p:cNvPicPr>
            <p:nvPr/>
          </p:nvPicPr>
          <p:blipFill rotWithShape="1">
            <a:blip r:embed="rId6"/>
            <a:srcRect l="25334" t="22868" r="19238" b="21709"/>
            <a:stretch/>
          </p:blipFill>
          <p:spPr>
            <a:xfrm rot="10800000">
              <a:off x="7013210" y="1093648"/>
              <a:ext cx="78147" cy="100464"/>
            </a:xfrm>
            <a:prstGeom prst="rect">
              <a:avLst/>
            </a:prstGeom>
          </p:spPr>
        </p:pic>
      </p:grpSp>
      <p:pic>
        <p:nvPicPr>
          <p:cNvPr id="46" name="Image 45" descr="Une image contenant texte&#10;&#10;Description générée automatiquement">
            <a:extLst>
              <a:ext uri="{FF2B5EF4-FFF2-40B4-BE49-F238E27FC236}">
                <a16:creationId xmlns:a16="http://schemas.microsoft.com/office/drawing/2014/main" id="{BFDE9BC5-BA52-7265-DB77-4A83D9826110}"/>
              </a:ext>
            </a:extLst>
          </p:cNvPr>
          <p:cNvPicPr>
            <a:picLocks noChangeAspect="1"/>
          </p:cNvPicPr>
          <p:nvPr/>
        </p:nvPicPr>
        <p:blipFill rotWithShape="1">
          <a:blip r:embed="rId7"/>
          <a:srcRect l="2630" t="54200" r="4175" b="25068"/>
          <a:stretch/>
        </p:blipFill>
        <p:spPr>
          <a:xfrm>
            <a:off x="2733494" y="4920629"/>
            <a:ext cx="1770875" cy="852533"/>
          </a:xfrm>
          <a:prstGeom prst="rect">
            <a:avLst/>
          </a:prstGeom>
        </p:spPr>
      </p:pic>
      <p:sp>
        <p:nvSpPr>
          <p:cNvPr id="47" name="ZoneTexte 46">
            <a:extLst>
              <a:ext uri="{FF2B5EF4-FFF2-40B4-BE49-F238E27FC236}">
                <a16:creationId xmlns:a16="http://schemas.microsoft.com/office/drawing/2014/main" id="{EE05E6EC-F71B-D1EE-4A97-119BCEA008BC}"/>
              </a:ext>
            </a:extLst>
          </p:cNvPr>
          <p:cNvSpPr txBox="1"/>
          <p:nvPr/>
        </p:nvSpPr>
        <p:spPr>
          <a:xfrm>
            <a:off x="2915053" y="503369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Linge à déposer </a:t>
            </a:r>
          </a:p>
        </p:txBody>
      </p:sp>
      <p:sp>
        <p:nvSpPr>
          <p:cNvPr id="48" name="ZoneTexte 47">
            <a:extLst>
              <a:ext uri="{FF2B5EF4-FFF2-40B4-BE49-F238E27FC236}">
                <a16:creationId xmlns:a16="http://schemas.microsoft.com/office/drawing/2014/main" id="{F91DC33A-61B4-3FCF-55AD-E90B45DD5101}"/>
              </a:ext>
            </a:extLst>
          </p:cNvPr>
          <p:cNvSpPr txBox="1"/>
          <p:nvPr/>
        </p:nvSpPr>
        <p:spPr>
          <a:xfrm>
            <a:off x="2917742" y="529513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Amenities à déposer</a:t>
            </a:r>
          </a:p>
        </p:txBody>
      </p:sp>
      <p:sp>
        <p:nvSpPr>
          <p:cNvPr id="49" name="ZoneTexte 48">
            <a:extLst>
              <a:ext uri="{FF2B5EF4-FFF2-40B4-BE49-F238E27FC236}">
                <a16:creationId xmlns:a16="http://schemas.microsoft.com/office/drawing/2014/main" id="{FEA17CE9-5022-A51F-4299-5AB2573B4650}"/>
              </a:ext>
            </a:extLst>
          </p:cNvPr>
          <p:cNvSpPr txBox="1"/>
          <p:nvPr/>
        </p:nvSpPr>
        <p:spPr>
          <a:xfrm>
            <a:off x="2922984" y="5548615"/>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Produits ménagers à fournir</a:t>
            </a:r>
          </a:p>
        </p:txBody>
      </p:sp>
      <p:sp>
        <p:nvSpPr>
          <p:cNvPr id="50" name="Rectangle 49">
            <a:extLst>
              <a:ext uri="{FF2B5EF4-FFF2-40B4-BE49-F238E27FC236}">
                <a16:creationId xmlns:a16="http://schemas.microsoft.com/office/drawing/2014/main" id="{943B43FA-2CF5-0616-D50A-A68B27D331F1}"/>
              </a:ext>
            </a:extLst>
          </p:cNvPr>
          <p:cNvSpPr/>
          <p:nvPr/>
        </p:nvSpPr>
        <p:spPr>
          <a:xfrm>
            <a:off x="2677178" y="4981690"/>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50">
            <a:extLst>
              <a:ext uri="{FF2B5EF4-FFF2-40B4-BE49-F238E27FC236}">
                <a16:creationId xmlns:a16="http://schemas.microsoft.com/office/drawing/2014/main" id="{49FCD6C9-606F-F3B5-6D5B-F727C0CFB1F8}"/>
              </a:ext>
            </a:extLst>
          </p:cNvPr>
          <p:cNvSpPr/>
          <p:nvPr/>
        </p:nvSpPr>
        <p:spPr>
          <a:xfrm>
            <a:off x="2782547" y="5027409"/>
            <a:ext cx="112539" cy="18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2" name="Image 51">
            <a:extLst>
              <a:ext uri="{FF2B5EF4-FFF2-40B4-BE49-F238E27FC236}">
                <a16:creationId xmlns:a16="http://schemas.microsoft.com/office/drawing/2014/main" id="{2432B3FC-5655-C85D-3498-10D3A9DE174F}"/>
              </a:ext>
            </a:extLst>
          </p:cNvPr>
          <p:cNvPicPr>
            <a:picLocks noChangeAspect="1"/>
          </p:cNvPicPr>
          <p:nvPr/>
        </p:nvPicPr>
        <p:blipFill>
          <a:blip r:embed="rId8"/>
          <a:stretch>
            <a:fillRect/>
          </a:stretch>
        </p:blipFill>
        <p:spPr>
          <a:xfrm>
            <a:off x="2785487" y="5084345"/>
            <a:ext cx="108000" cy="108000"/>
          </a:xfrm>
          <a:prstGeom prst="rect">
            <a:avLst/>
          </a:prstGeom>
        </p:spPr>
      </p:pic>
      <p:sp>
        <p:nvSpPr>
          <p:cNvPr id="53" name="Rectangle 52">
            <a:extLst>
              <a:ext uri="{FF2B5EF4-FFF2-40B4-BE49-F238E27FC236}">
                <a16:creationId xmlns:a16="http://schemas.microsoft.com/office/drawing/2014/main" id="{6D24E5D4-31DB-ACEE-02CF-503B13AD2A94}"/>
              </a:ext>
            </a:extLst>
          </p:cNvPr>
          <p:cNvSpPr/>
          <p:nvPr/>
        </p:nvSpPr>
        <p:spPr>
          <a:xfrm>
            <a:off x="2782547" y="5333078"/>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a:extLst>
              <a:ext uri="{FF2B5EF4-FFF2-40B4-BE49-F238E27FC236}">
                <a16:creationId xmlns:a16="http://schemas.microsoft.com/office/drawing/2014/main" id="{E6EF5252-B70B-3653-D98B-406256447F53}"/>
              </a:ext>
            </a:extLst>
          </p:cNvPr>
          <p:cNvSpPr/>
          <p:nvPr/>
        </p:nvSpPr>
        <p:spPr>
          <a:xfrm>
            <a:off x="2767194" y="5592971"/>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 name="Image 54">
            <a:extLst>
              <a:ext uri="{FF2B5EF4-FFF2-40B4-BE49-F238E27FC236}">
                <a16:creationId xmlns:a16="http://schemas.microsoft.com/office/drawing/2014/main" id="{A31A3723-10FA-79E3-5CC4-E4CC8F06C275}"/>
              </a:ext>
            </a:extLst>
          </p:cNvPr>
          <p:cNvPicPr>
            <a:picLocks noChangeAspect="1"/>
          </p:cNvPicPr>
          <p:nvPr/>
        </p:nvPicPr>
        <p:blipFill>
          <a:blip r:embed="rId9"/>
          <a:stretch>
            <a:fillRect/>
          </a:stretch>
        </p:blipFill>
        <p:spPr>
          <a:xfrm>
            <a:off x="2786877" y="5333323"/>
            <a:ext cx="108000" cy="108000"/>
          </a:xfrm>
          <a:prstGeom prst="rect">
            <a:avLst/>
          </a:prstGeom>
        </p:spPr>
      </p:pic>
      <p:pic>
        <p:nvPicPr>
          <p:cNvPr id="56" name="Image 55">
            <a:extLst>
              <a:ext uri="{FF2B5EF4-FFF2-40B4-BE49-F238E27FC236}">
                <a16:creationId xmlns:a16="http://schemas.microsoft.com/office/drawing/2014/main" id="{B48D62DD-FC17-6F04-946E-90BD615EC773}"/>
              </a:ext>
            </a:extLst>
          </p:cNvPr>
          <p:cNvPicPr>
            <a:picLocks noChangeAspect="1"/>
          </p:cNvPicPr>
          <p:nvPr/>
        </p:nvPicPr>
        <p:blipFill>
          <a:blip r:embed="rId10"/>
          <a:stretch>
            <a:fillRect/>
          </a:stretch>
        </p:blipFill>
        <p:spPr>
          <a:xfrm>
            <a:off x="2784089" y="5583905"/>
            <a:ext cx="108665" cy="108000"/>
          </a:xfrm>
          <a:prstGeom prst="rect">
            <a:avLst/>
          </a:prstGeom>
        </p:spPr>
      </p:pic>
      <p:pic>
        <p:nvPicPr>
          <p:cNvPr id="57" name="Image 56">
            <a:extLst>
              <a:ext uri="{FF2B5EF4-FFF2-40B4-BE49-F238E27FC236}">
                <a16:creationId xmlns:a16="http://schemas.microsoft.com/office/drawing/2014/main" id="{E7410AEB-FE87-0EB1-FDD8-FEC0FF0828DF}"/>
              </a:ext>
            </a:extLst>
          </p:cNvPr>
          <p:cNvPicPr>
            <a:picLocks noChangeAspect="1"/>
          </p:cNvPicPr>
          <p:nvPr/>
        </p:nvPicPr>
        <p:blipFill>
          <a:blip r:embed="rId11"/>
          <a:stretch>
            <a:fillRect/>
          </a:stretch>
        </p:blipFill>
        <p:spPr>
          <a:xfrm>
            <a:off x="2924487" y="2641998"/>
            <a:ext cx="162373" cy="162373"/>
          </a:xfrm>
          <a:prstGeom prst="rect">
            <a:avLst/>
          </a:prstGeom>
        </p:spPr>
      </p:pic>
      <p:sp>
        <p:nvSpPr>
          <p:cNvPr id="58" name="Rectangle 57">
            <a:extLst>
              <a:ext uri="{FF2B5EF4-FFF2-40B4-BE49-F238E27FC236}">
                <a16:creationId xmlns:a16="http://schemas.microsoft.com/office/drawing/2014/main" id="{6D624827-FE91-FA0A-933B-A4D2208D9E98}"/>
              </a:ext>
            </a:extLst>
          </p:cNvPr>
          <p:cNvSpPr/>
          <p:nvPr/>
        </p:nvSpPr>
        <p:spPr>
          <a:xfrm>
            <a:off x="3436341" y="2576174"/>
            <a:ext cx="298800" cy="2346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58">
            <a:extLst>
              <a:ext uri="{FF2B5EF4-FFF2-40B4-BE49-F238E27FC236}">
                <a16:creationId xmlns:a16="http://schemas.microsoft.com/office/drawing/2014/main" id="{BCDB11D7-A618-EAA1-B673-95A7B05806FC}"/>
              </a:ext>
            </a:extLst>
          </p:cNvPr>
          <p:cNvSpPr/>
          <p:nvPr/>
        </p:nvSpPr>
        <p:spPr>
          <a:xfrm>
            <a:off x="3990645" y="2635283"/>
            <a:ext cx="298800" cy="1688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0" name="Rectangle : coins arrondis 59">
            <a:extLst>
              <a:ext uri="{FF2B5EF4-FFF2-40B4-BE49-F238E27FC236}">
                <a16:creationId xmlns:a16="http://schemas.microsoft.com/office/drawing/2014/main" id="{D0F8DC93-1771-ACAA-9553-2B94C16F7FDC}"/>
              </a:ext>
            </a:extLst>
          </p:cNvPr>
          <p:cNvSpPr/>
          <p:nvPr/>
        </p:nvSpPr>
        <p:spPr>
          <a:xfrm>
            <a:off x="4025190" y="1225144"/>
            <a:ext cx="396000" cy="1440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En cours</a:t>
            </a:r>
          </a:p>
        </p:txBody>
      </p:sp>
      <p:sp>
        <p:nvSpPr>
          <p:cNvPr id="61" name="ZoneTexte 60">
            <a:extLst>
              <a:ext uri="{FF2B5EF4-FFF2-40B4-BE49-F238E27FC236}">
                <a16:creationId xmlns:a16="http://schemas.microsoft.com/office/drawing/2014/main" id="{E76E6836-61ED-15CE-FB95-7B3FB3978468}"/>
              </a:ext>
            </a:extLst>
          </p:cNvPr>
          <p:cNvSpPr txBox="1"/>
          <p:nvPr/>
        </p:nvSpPr>
        <p:spPr>
          <a:xfrm>
            <a:off x="3175872" y="637011"/>
            <a:ext cx="807651" cy="307777"/>
          </a:xfrm>
          <a:prstGeom prst="rect">
            <a:avLst/>
          </a:prstGeom>
          <a:noFill/>
        </p:spPr>
        <p:txBody>
          <a:bodyPr wrap="square" rtlCol="0">
            <a:spAutoFit/>
          </a:bodyPr>
          <a:lstStyle/>
          <a:p>
            <a:pPr algn="ctr"/>
            <a:r>
              <a:rPr lang="fr-FR" sz="1400" dirty="0"/>
              <a:t>S35</a:t>
            </a:r>
          </a:p>
        </p:txBody>
      </p:sp>
      <p:sp>
        <p:nvSpPr>
          <p:cNvPr id="464" name="Rectangle : coins arrondis 463">
            <a:extLst>
              <a:ext uri="{FF2B5EF4-FFF2-40B4-BE49-F238E27FC236}">
                <a16:creationId xmlns:a16="http://schemas.microsoft.com/office/drawing/2014/main" id="{2B166CC8-0C17-863D-5D47-0B1FE5FD26FA}"/>
              </a:ext>
            </a:extLst>
          </p:cNvPr>
          <p:cNvSpPr/>
          <p:nvPr/>
        </p:nvSpPr>
        <p:spPr>
          <a:xfrm>
            <a:off x="2620943" y="889627"/>
            <a:ext cx="1943180" cy="5028895"/>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5" name="Rectangle : coins arrondis 464">
            <a:extLst>
              <a:ext uri="{FF2B5EF4-FFF2-40B4-BE49-F238E27FC236}">
                <a16:creationId xmlns:a16="http://schemas.microsoft.com/office/drawing/2014/main" id="{4D1502FE-FF56-BB59-B467-6609CF241F40}"/>
              </a:ext>
            </a:extLst>
          </p:cNvPr>
          <p:cNvSpPr/>
          <p:nvPr/>
        </p:nvSpPr>
        <p:spPr>
          <a:xfrm>
            <a:off x="2750986" y="2418042"/>
            <a:ext cx="1693961" cy="1280623"/>
          </a:xfrm>
          <a:prstGeom prst="roundRect">
            <a:avLst>
              <a:gd name="adj" fmla="val 33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6" name="Connecteur droit 465">
            <a:extLst>
              <a:ext uri="{FF2B5EF4-FFF2-40B4-BE49-F238E27FC236}">
                <a16:creationId xmlns:a16="http://schemas.microsoft.com/office/drawing/2014/main" id="{42481FCA-9158-305B-E8F4-AF98B376C70E}"/>
              </a:ext>
            </a:extLst>
          </p:cNvPr>
          <p:cNvCxnSpPr/>
          <p:nvPr/>
        </p:nvCxnSpPr>
        <p:spPr>
          <a:xfrm>
            <a:off x="2750811" y="3468088"/>
            <a:ext cx="1692000"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67" name="ZoneTexte 466">
            <a:extLst>
              <a:ext uri="{FF2B5EF4-FFF2-40B4-BE49-F238E27FC236}">
                <a16:creationId xmlns:a16="http://schemas.microsoft.com/office/drawing/2014/main" id="{5084F270-ACDB-9F71-3D32-A792FFDB5722}"/>
              </a:ext>
            </a:extLst>
          </p:cNvPr>
          <p:cNvSpPr txBox="1"/>
          <p:nvPr/>
        </p:nvSpPr>
        <p:spPr>
          <a:xfrm>
            <a:off x="3180079" y="3484383"/>
            <a:ext cx="772586" cy="200055"/>
          </a:xfrm>
          <a:prstGeom prst="rect">
            <a:avLst/>
          </a:prstGeom>
          <a:noFill/>
        </p:spPr>
        <p:txBody>
          <a:bodyPr wrap="square" rtlCol="0">
            <a:spAutoFit/>
          </a:bodyPr>
          <a:lstStyle/>
          <a:p>
            <a:pPr algn="ctr"/>
            <a:r>
              <a:rPr lang="fr-FR" sz="700" dirty="0">
                <a:solidFill>
                  <a:schemeClr val="accent2"/>
                </a:solidFill>
                <a:latin typeface="Source Sans Pro" panose="020B0503030403020204" pitchFamily="34" charset="0"/>
                <a:ea typeface="Source Sans Pro" panose="020B0503030403020204" pitchFamily="34" charset="0"/>
              </a:rPr>
              <a:t>J’AI COMPRIS</a:t>
            </a:r>
          </a:p>
        </p:txBody>
      </p:sp>
      <p:sp>
        <p:nvSpPr>
          <p:cNvPr id="468" name="ZoneTexte 467">
            <a:extLst>
              <a:ext uri="{FF2B5EF4-FFF2-40B4-BE49-F238E27FC236}">
                <a16:creationId xmlns:a16="http://schemas.microsoft.com/office/drawing/2014/main" id="{CBF02E16-5CF1-BF75-07E6-96814A98EF5E}"/>
              </a:ext>
            </a:extLst>
          </p:cNvPr>
          <p:cNvSpPr txBox="1"/>
          <p:nvPr/>
        </p:nvSpPr>
        <p:spPr>
          <a:xfrm>
            <a:off x="3071674" y="2521404"/>
            <a:ext cx="1062790" cy="307777"/>
          </a:xfrm>
          <a:prstGeom prst="rect">
            <a:avLst/>
          </a:prstGeom>
          <a:noFill/>
        </p:spPr>
        <p:txBody>
          <a:bodyPr wrap="square" rtlCol="0">
            <a:spAutoFit/>
          </a:bodyPr>
          <a:lstStyle/>
          <a:p>
            <a:pPr algn="ctr"/>
            <a:r>
              <a:rPr lang="fr-FR" sz="700" dirty="0">
                <a:latin typeface="Source Sans Pro" panose="020B0503030403020204" pitchFamily="34" charset="0"/>
                <a:ea typeface="Source Sans Pro" panose="020B0503030403020204" pitchFamily="34" charset="0"/>
              </a:rPr>
              <a:t>Temps minimum </a:t>
            </a:r>
          </a:p>
          <a:p>
            <a:pPr algn="ctr"/>
            <a:r>
              <a:rPr lang="fr-FR" sz="700" dirty="0">
                <a:latin typeface="Source Sans Pro" panose="020B0503030403020204" pitchFamily="34" charset="0"/>
                <a:ea typeface="Source Sans Pro" panose="020B0503030403020204" pitchFamily="34" charset="0"/>
              </a:rPr>
              <a:t>non effectué</a:t>
            </a:r>
          </a:p>
        </p:txBody>
      </p:sp>
      <p:cxnSp>
        <p:nvCxnSpPr>
          <p:cNvPr id="469" name="Connecteur droit 468">
            <a:extLst>
              <a:ext uri="{FF2B5EF4-FFF2-40B4-BE49-F238E27FC236}">
                <a16:creationId xmlns:a16="http://schemas.microsoft.com/office/drawing/2014/main" id="{9FEAFBF4-C434-B3EE-A10B-AAFF8A56AFE3}"/>
              </a:ext>
            </a:extLst>
          </p:cNvPr>
          <p:cNvCxnSpPr/>
          <p:nvPr/>
        </p:nvCxnSpPr>
        <p:spPr>
          <a:xfrm>
            <a:off x="2975170" y="2429192"/>
            <a:ext cx="1260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72" name="ZoneTexte 471">
            <a:extLst>
              <a:ext uri="{FF2B5EF4-FFF2-40B4-BE49-F238E27FC236}">
                <a16:creationId xmlns:a16="http://schemas.microsoft.com/office/drawing/2014/main" id="{DB10B638-4308-E9FD-CF01-372F47446A9C}"/>
              </a:ext>
            </a:extLst>
          </p:cNvPr>
          <p:cNvSpPr txBox="1"/>
          <p:nvPr/>
        </p:nvSpPr>
        <p:spPr>
          <a:xfrm>
            <a:off x="2783708" y="2799601"/>
            <a:ext cx="1599556" cy="523220"/>
          </a:xfrm>
          <a:prstGeom prst="rect">
            <a:avLst/>
          </a:prstGeom>
          <a:noFill/>
        </p:spPr>
        <p:txBody>
          <a:bodyPr wrap="square" rtlCol="0">
            <a:spAutoFit/>
          </a:bodyPr>
          <a:lstStyle/>
          <a:p>
            <a:pPr algn="ctr"/>
            <a:r>
              <a:rPr lang="fr-FR" sz="700" dirty="0">
                <a:solidFill>
                  <a:schemeClr val="tx1">
                    <a:lumMod val="65000"/>
                    <a:lumOff val="35000"/>
                  </a:schemeClr>
                </a:solidFill>
                <a:latin typeface="Source Sans Pro Light" panose="020B0403030403020204" pitchFamily="34" charset="0"/>
                <a:ea typeface="Source Sans Pro Light" panose="020B0403030403020204" pitchFamily="34" charset="0"/>
              </a:rPr>
              <a:t>La durée minimum de prestation que vous devez effectuer chez le client n’est pas encore atteinte. Veuillez poursuivre la service avant de terminer.</a:t>
            </a:r>
          </a:p>
        </p:txBody>
      </p:sp>
      <p:pic>
        <p:nvPicPr>
          <p:cNvPr id="5" name="Image 4">
            <a:extLst>
              <a:ext uri="{FF2B5EF4-FFF2-40B4-BE49-F238E27FC236}">
                <a16:creationId xmlns:a16="http://schemas.microsoft.com/office/drawing/2014/main" id="{F0E5229E-B1A6-1107-AB8E-8BD7A9015D7E}"/>
              </a:ext>
            </a:extLst>
          </p:cNvPr>
          <p:cNvPicPr>
            <a:picLocks noChangeAspect="1"/>
          </p:cNvPicPr>
          <p:nvPr/>
        </p:nvPicPr>
        <p:blipFill rotWithShape="1">
          <a:blip r:embed="rId15"/>
          <a:srcRect l="2761" t="2548" r="2878" b="4404"/>
          <a:stretch/>
        </p:blipFill>
        <p:spPr>
          <a:xfrm>
            <a:off x="5132155" y="2950890"/>
            <a:ext cx="272308" cy="180000"/>
          </a:xfrm>
          <a:prstGeom prst="roundRect">
            <a:avLst>
              <a:gd name="adj" fmla="val 18206"/>
            </a:avLst>
          </a:prstGeom>
          <a:ln>
            <a:noFill/>
          </a:ln>
        </p:spPr>
      </p:pic>
      <p:pic>
        <p:nvPicPr>
          <p:cNvPr id="8" name="Image 7">
            <a:extLst>
              <a:ext uri="{FF2B5EF4-FFF2-40B4-BE49-F238E27FC236}">
                <a16:creationId xmlns:a16="http://schemas.microsoft.com/office/drawing/2014/main" id="{167819DA-FE4F-5158-E3E4-EE65E20155C6}"/>
              </a:ext>
            </a:extLst>
          </p:cNvPr>
          <p:cNvPicPr>
            <a:picLocks noChangeAspect="1"/>
          </p:cNvPicPr>
          <p:nvPr/>
        </p:nvPicPr>
        <p:blipFill rotWithShape="1">
          <a:blip r:embed="rId15"/>
          <a:srcRect l="2761" t="2548" r="2878" b="4404"/>
          <a:stretch/>
        </p:blipFill>
        <p:spPr>
          <a:xfrm>
            <a:off x="5116806" y="2404255"/>
            <a:ext cx="272308" cy="180000"/>
          </a:xfrm>
          <a:prstGeom prst="roundRect">
            <a:avLst>
              <a:gd name="adj" fmla="val 18206"/>
            </a:avLst>
          </a:prstGeom>
          <a:ln>
            <a:noFill/>
          </a:ln>
        </p:spPr>
      </p:pic>
      <p:pic>
        <p:nvPicPr>
          <p:cNvPr id="63" name="Image 62">
            <a:extLst>
              <a:ext uri="{FF2B5EF4-FFF2-40B4-BE49-F238E27FC236}">
                <a16:creationId xmlns:a16="http://schemas.microsoft.com/office/drawing/2014/main" id="{70B9806B-FA35-F14F-AF71-0A6535ECC116}"/>
              </a:ext>
            </a:extLst>
          </p:cNvPr>
          <p:cNvPicPr>
            <a:picLocks noChangeAspect="1"/>
          </p:cNvPicPr>
          <p:nvPr/>
        </p:nvPicPr>
        <p:blipFill rotWithShape="1">
          <a:blip r:embed="rId15"/>
          <a:srcRect l="2761" t="2548" r="2878" b="4404"/>
          <a:stretch/>
        </p:blipFill>
        <p:spPr>
          <a:xfrm>
            <a:off x="5127781" y="3489986"/>
            <a:ext cx="272308" cy="180000"/>
          </a:xfrm>
          <a:prstGeom prst="roundRect">
            <a:avLst>
              <a:gd name="adj" fmla="val 18206"/>
            </a:avLst>
          </a:prstGeom>
          <a:ln>
            <a:noFill/>
          </a:ln>
        </p:spPr>
      </p:pic>
      <p:pic>
        <p:nvPicPr>
          <p:cNvPr id="459" name="Image 458">
            <a:extLst>
              <a:ext uri="{FF2B5EF4-FFF2-40B4-BE49-F238E27FC236}">
                <a16:creationId xmlns:a16="http://schemas.microsoft.com/office/drawing/2014/main" id="{0D846470-FD49-51FC-F089-3E4367C4CD2C}"/>
              </a:ext>
            </a:extLst>
          </p:cNvPr>
          <p:cNvPicPr>
            <a:picLocks noChangeAspect="1"/>
          </p:cNvPicPr>
          <p:nvPr/>
        </p:nvPicPr>
        <p:blipFill rotWithShape="1">
          <a:blip r:embed="rId15"/>
          <a:srcRect l="2761" t="2548" r="2878" b="4404"/>
          <a:stretch/>
        </p:blipFill>
        <p:spPr>
          <a:xfrm>
            <a:off x="5127781" y="4027960"/>
            <a:ext cx="272308" cy="180000"/>
          </a:xfrm>
          <a:prstGeom prst="roundRect">
            <a:avLst>
              <a:gd name="adj" fmla="val 18206"/>
            </a:avLst>
          </a:prstGeom>
          <a:ln>
            <a:noFill/>
          </a:ln>
        </p:spPr>
      </p:pic>
      <p:sp>
        <p:nvSpPr>
          <p:cNvPr id="6" name="Rectangle : coins arrondis 5">
            <a:extLst>
              <a:ext uri="{FF2B5EF4-FFF2-40B4-BE49-F238E27FC236}">
                <a16:creationId xmlns:a16="http://schemas.microsoft.com/office/drawing/2014/main" id="{B4D7613B-BE8E-43CD-E65E-E8FFEDD944FB}"/>
              </a:ext>
            </a:extLst>
          </p:cNvPr>
          <p:cNvSpPr/>
          <p:nvPr/>
        </p:nvSpPr>
        <p:spPr>
          <a:xfrm>
            <a:off x="9946816" y="888138"/>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6B7C4485-D402-8400-EA7F-5C7AA3393906}"/>
              </a:ext>
            </a:extLst>
          </p:cNvPr>
          <p:cNvSpPr/>
          <p:nvPr/>
        </p:nvSpPr>
        <p:spPr>
          <a:xfrm>
            <a:off x="9945023" y="1261426"/>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8" name="Rectangle : coins arrondis 457">
            <a:extLst>
              <a:ext uri="{FF2B5EF4-FFF2-40B4-BE49-F238E27FC236}">
                <a16:creationId xmlns:a16="http://schemas.microsoft.com/office/drawing/2014/main" id="{48F7809F-A9C6-B766-78CE-A3958EF7CB42}"/>
              </a:ext>
            </a:extLst>
          </p:cNvPr>
          <p:cNvSpPr/>
          <p:nvPr/>
        </p:nvSpPr>
        <p:spPr>
          <a:xfrm>
            <a:off x="9946816" y="1527164"/>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0" name="Rectangle : coins arrondis 459">
            <a:extLst>
              <a:ext uri="{FF2B5EF4-FFF2-40B4-BE49-F238E27FC236}">
                <a16:creationId xmlns:a16="http://schemas.microsoft.com/office/drawing/2014/main" id="{5E29402D-A08D-E3B1-C363-583B56747736}"/>
              </a:ext>
            </a:extLst>
          </p:cNvPr>
          <p:cNvSpPr/>
          <p:nvPr/>
        </p:nvSpPr>
        <p:spPr>
          <a:xfrm>
            <a:off x="9950114" y="882951"/>
            <a:ext cx="1943180" cy="5035571"/>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1" name="Rectangle : coins arrondis 460">
            <a:extLst>
              <a:ext uri="{FF2B5EF4-FFF2-40B4-BE49-F238E27FC236}">
                <a16:creationId xmlns:a16="http://schemas.microsoft.com/office/drawing/2014/main" id="{CFCEC2A7-6FAB-57FD-6B85-1D1F2BB97B44}"/>
              </a:ext>
            </a:extLst>
          </p:cNvPr>
          <p:cNvSpPr/>
          <p:nvPr/>
        </p:nvSpPr>
        <p:spPr>
          <a:xfrm>
            <a:off x="10086102" y="1448030"/>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62" name="Connecteur droit 461">
            <a:extLst>
              <a:ext uri="{FF2B5EF4-FFF2-40B4-BE49-F238E27FC236}">
                <a16:creationId xmlns:a16="http://schemas.microsoft.com/office/drawing/2014/main" id="{46532445-BC25-68D3-38FB-F4605C65AE1D}"/>
              </a:ext>
            </a:extLst>
          </p:cNvPr>
          <p:cNvCxnSpPr/>
          <p:nvPr/>
        </p:nvCxnSpPr>
        <p:spPr>
          <a:xfrm>
            <a:off x="10217725" y="1901073"/>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63" name="ZoneTexte 462">
            <a:extLst>
              <a:ext uri="{FF2B5EF4-FFF2-40B4-BE49-F238E27FC236}">
                <a16:creationId xmlns:a16="http://schemas.microsoft.com/office/drawing/2014/main" id="{EA4D3DBE-9739-2C1A-8BD7-DEB0F1BCD2E7}"/>
              </a:ext>
            </a:extLst>
          </p:cNvPr>
          <p:cNvSpPr txBox="1"/>
          <p:nvPr/>
        </p:nvSpPr>
        <p:spPr>
          <a:xfrm>
            <a:off x="10008000" y="1205305"/>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471" name="Rectangle : coins arrondis 470">
            <a:extLst>
              <a:ext uri="{FF2B5EF4-FFF2-40B4-BE49-F238E27FC236}">
                <a16:creationId xmlns:a16="http://schemas.microsoft.com/office/drawing/2014/main" id="{B332670F-E2B0-9A92-3867-7D9B3E63EB75}"/>
              </a:ext>
            </a:extLst>
          </p:cNvPr>
          <p:cNvSpPr/>
          <p:nvPr/>
        </p:nvSpPr>
        <p:spPr>
          <a:xfrm>
            <a:off x="10378492" y="2533203"/>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3" name="Rectangle : coins arrondis 472">
            <a:extLst>
              <a:ext uri="{FF2B5EF4-FFF2-40B4-BE49-F238E27FC236}">
                <a16:creationId xmlns:a16="http://schemas.microsoft.com/office/drawing/2014/main" id="{18B26802-EB51-EB64-A9F8-F1351B51EA92}"/>
              </a:ext>
            </a:extLst>
          </p:cNvPr>
          <p:cNvSpPr/>
          <p:nvPr/>
        </p:nvSpPr>
        <p:spPr>
          <a:xfrm>
            <a:off x="10951607" y="2533202"/>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4" name="ZoneTexte 473">
            <a:extLst>
              <a:ext uri="{FF2B5EF4-FFF2-40B4-BE49-F238E27FC236}">
                <a16:creationId xmlns:a16="http://schemas.microsoft.com/office/drawing/2014/main" id="{02AFE5B9-DF28-12CA-71B3-59E385762DF8}"/>
              </a:ext>
            </a:extLst>
          </p:cNvPr>
          <p:cNvSpPr txBox="1"/>
          <p:nvPr/>
        </p:nvSpPr>
        <p:spPr>
          <a:xfrm>
            <a:off x="10328790" y="2811577"/>
            <a:ext cx="554073" cy="184666"/>
          </a:xfrm>
          <a:prstGeom prst="rect">
            <a:avLst/>
          </a:prstGeom>
          <a:noFill/>
        </p:spPr>
        <p:txBody>
          <a:bodyPr wrap="square" rtlCol="0">
            <a:spAutoFit/>
          </a:bodyPr>
          <a:lstStyle/>
          <a:p>
            <a:pPr algn="ctr"/>
            <a:r>
              <a:rPr lang="fr-FR" sz="600" b="1" dirty="0">
                <a:solidFill>
                  <a:schemeClr val="bg1">
                    <a:lumMod val="85000"/>
                  </a:schemeClr>
                </a:solidFill>
                <a:latin typeface="Source Sans Pro Semibold" panose="020B0503030403020204" pitchFamily="34" charset="77"/>
              </a:rPr>
              <a:t>Démarrer</a:t>
            </a:r>
          </a:p>
        </p:txBody>
      </p:sp>
      <p:sp>
        <p:nvSpPr>
          <p:cNvPr id="498" name="ZoneTexte 497">
            <a:extLst>
              <a:ext uri="{FF2B5EF4-FFF2-40B4-BE49-F238E27FC236}">
                <a16:creationId xmlns:a16="http://schemas.microsoft.com/office/drawing/2014/main" id="{7BE5346F-8E82-3696-EEE7-5A1678753B0C}"/>
              </a:ext>
            </a:extLst>
          </p:cNvPr>
          <p:cNvSpPr txBox="1"/>
          <p:nvPr/>
        </p:nvSpPr>
        <p:spPr>
          <a:xfrm>
            <a:off x="10905176" y="2814158"/>
            <a:ext cx="554073" cy="184666"/>
          </a:xfrm>
          <a:prstGeom prst="rect">
            <a:avLst/>
          </a:prstGeom>
          <a:noFill/>
        </p:spPr>
        <p:txBody>
          <a:bodyPr wrap="square" rtlCol="0">
            <a:spAutoFit/>
          </a:bodyPr>
          <a:lstStyle/>
          <a:p>
            <a:pPr algn="ctr"/>
            <a:r>
              <a:rPr lang="fr-FR" sz="600" b="1" dirty="0">
                <a:solidFill>
                  <a:schemeClr val="bg1">
                    <a:lumMod val="85000"/>
                  </a:schemeClr>
                </a:solidFill>
                <a:latin typeface="Source Sans Pro Semibold" panose="020B0503030403020204" pitchFamily="34" charset="77"/>
              </a:rPr>
              <a:t>Annuler</a:t>
            </a:r>
          </a:p>
        </p:txBody>
      </p:sp>
      <p:pic>
        <p:nvPicPr>
          <p:cNvPr id="500" name="Image 499">
            <a:extLst>
              <a:ext uri="{FF2B5EF4-FFF2-40B4-BE49-F238E27FC236}">
                <a16:creationId xmlns:a16="http://schemas.microsoft.com/office/drawing/2014/main" id="{4F09FB8C-9327-6715-DDD0-775AF22905D1}"/>
              </a:ext>
            </a:extLst>
          </p:cNvPr>
          <p:cNvPicPr>
            <a:picLocks noChangeAspect="1"/>
          </p:cNvPicPr>
          <p:nvPr/>
        </p:nvPicPr>
        <p:blipFill>
          <a:blip r:embed="rId16"/>
          <a:stretch>
            <a:fillRect/>
          </a:stretch>
        </p:blipFill>
        <p:spPr>
          <a:xfrm>
            <a:off x="10528822" y="2644424"/>
            <a:ext cx="152345" cy="152345"/>
          </a:xfrm>
          <a:prstGeom prst="rect">
            <a:avLst/>
          </a:prstGeom>
        </p:spPr>
      </p:pic>
      <p:pic>
        <p:nvPicPr>
          <p:cNvPr id="504" name="Image 503">
            <a:extLst>
              <a:ext uri="{FF2B5EF4-FFF2-40B4-BE49-F238E27FC236}">
                <a16:creationId xmlns:a16="http://schemas.microsoft.com/office/drawing/2014/main" id="{D6F15763-3D2D-D451-0BAC-D99CBDA4B0D5}"/>
              </a:ext>
            </a:extLst>
          </p:cNvPr>
          <p:cNvPicPr>
            <a:picLocks noChangeAspect="1"/>
          </p:cNvPicPr>
          <p:nvPr/>
        </p:nvPicPr>
        <p:blipFill>
          <a:blip r:embed="rId3"/>
          <a:stretch>
            <a:fillRect/>
          </a:stretch>
        </p:blipFill>
        <p:spPr>
          <a:xfrm>
            <a:off x="11087719" y="2643462"/>
            <a:ext cx="162000" cy="162000"/>
          </a:xfrm>
          <a:prstGeom prst="rect">
            <a:avLst/>
          </a:prstGeom>
        </p:spPr>
      </p:pic>
      <p:sp>
        <p:nvSpPr>
          <p:cNvPr id="506" name="ZoneTexte 505">
            <a:extLst>
              <a:ext uri="{FF2B5EF4-FFF2-40B4-BE49-F238E27FC236}">
                <a16:creationId xmlns:a16="http://schemas.microsoft.com/office/drawing/2014/main" id="{A4BF0B1E-ACB4-5820-12BC-19137C28B251}"/>
              </a:ext>
            </a:extLst>
          </p:cNvPr>
          <p:cNvSpPr txBox="1"/>
          <p:nvPr/>
        </p:nvSpPr>
        <p:spPr>
          <a:xfrm>
            <a:off x="10178681" y="1702988"/>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507" name="ZoneTexte 506">
            <a:extLst>
              <a:ext uri="{FF2B5EF4-FFF2-40B4-BE49-F238E27FC236}">
                <a16:creationId xmlns:a16="http://schemas.microsoft.com/office/drawing/2014/main" id="{CB24FD25-34E7-7DFA-B9C9-9ACE602D96AA}"/>
              </a:ext>
            </a:extLst>
          </p:cNvPr>
          <p:cNvSpPr txBox="1"/>
          <p:nvPr/>
        </p:nvSpPr>
        <p:spPr>
          <a:xfrm>
            <a:off x="10912718" y="1703571"/>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508" name="ZoneTexte 507">
            <a:extLst>
              <a:ext uri="{FF2B5EF4-FFF2-40B4-BE49-F238E27FC236}">
                <a16:creationId xmlns:a16="http://schemas.microsoft.com/office/drawing/2014/main" id="{CD5332FF-FC61-B3E3-4ECC-D1400DA7CFD2}"/>
              </a:ext>
            </a:extLst>
          </p:cNvPr>
          <p:cNvSpPr txBox="1"/>
          <p:nvPr/>
        </p:nvSpPr>
        <p:spPr>
          <a:xfrm>
            <a:off x="10178227" y="2132311"/>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509" name="ZoneTexte 508">
            <a:extLst>
              <a:ext uri="{FF2B5EF4-FFF2-40B4-BE49-F238E27FC236}">
                <a16:creationId xmlns:a16="http://schemas.microsoft.com/office/drawing/2014/main" id="{01BABDA1-7DCD-98AB-BC0F-E4EDE59B022B}"/>
              </a:ext>
            </a:extLst>
          </p:cNvPr>
          <p:cNvSpPr txBox="1"/>
          <p:nvPr/>
        </p:nvSpPr>
        <p:spPr>
          <a:xfrm>
            <a:off x="10912264" y="2132894"/>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510" name="ZoneTexte 509">
            <a:extLst>
              <a:ext uri="{FF2B5EF4-FFF2-40B4-BE49-F238E27FC236}">
                <a16:creationId xmlns:a16="http://schemas.microsoft.com/office/drawing/2014/main" id="{BA45F075-4635-86BB-A218-609CE9EE6054}"/>
              </a:ext>
            </a:extLst>
          </p:cNvPr>
          <p:cNvSpPr txBox="1"/>
          <p:nvPr/>
        </p:nvSpPr>
        <p:spPr>
          <a:xfrm>
            <a:off x="10077559" y="1516963"/>
            <a:ext cx="1011069"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Ménage &amp; Repassage</a:t>
            </a:r>
          </a:p>
        </p:txBody>
      </p:sp>
      <p:sp>
        <p:nvSpPr>
          <p:cNvPr id="511" name="ZoneTexte 510">
            <a:extLst>
              <a:ext uri="{FF2B5EF4-FFF2-40B4-BE49-F238E27FC236}">
                <a16:creationId xmlns:a16="http://schemas.microsoft.com/office/drawing/2014/main" id="{E283027E-5F17-1730-8344-9390C79D1B1E}"/>
              </a:ext>
            </a:extLst>
          </p:cNvPr>
          <p:cNvSpPr txBox="1"/>
          <p:nvPr/>
        </p:nvSpPr>
        <p:spPr>
          <a:xfrm>
            <a:off x="10968317" y="1518131"/>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64" name="ZoneTexte 63">
            <a:extLst>
              <a:ext uri="{FF2B5EF4-FFF2-40B4-BE49-F238E27FC236}">
                <a16:creationId xmlns:a16="http://schemas.microsoft.com/office/drawing/2014/main" id="{2A1A0A83-4CF1-E4BE-6D7F-86F12CD346B2}"/>
              </a:ext>
            </a:extLst>
          </p:cNvPr>
          <p:cNvSpPr txBox="1"/>
          <p:nvPr/>
        </p:nvSpPr>
        <p:spPr>
          <a:xfrm>
            <a:off x="10208888" y="195552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NON</a:t>
            </a:r>
          </a:p>
        </p:txBody>
      </p:sp>
      <p:sp>
        <p:nvSpPr>
          <p:cNvPr id="65" name="ZoneTexte 64">
            <a:extLst>
              <a:ext uri="{FF2B5EF4-FFF2-40B4-BE49-F238E27FC236}">
                <a16:creationId xmlns:a16="http://schemas.microsoft.com/office/drawing/2014/main" id="{BD2B6C0D-8F7E-EA75-AC27-DB2F0298276A}"/>
              </a:ext>
            </a:extLst>
          </p:cNvPr>
          <p:cNvSpPr txBox="1"/>
          <p:nvPr/>
        </p:nvSpPr>
        <p:spPr>
          <a:xfrm>
            <a:off x="10976412" y="195552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66" name="Connecteur droit 65">
            <a:extLst>
              <a:ext uri="{FF2B5EF4-FFF2-40B4-BE49-F238E27FC236}">
                <a16:creationId xmlns:a16="http://schemas.microsoft.com/office/drawing/2014/main" id="{9548047C-BC68-6C5E-3A48-50E8CBFABD84}"/>
              </a:ext>
            </a:extLst>
          </p:cNvPr>
          <p:cNvCxnSpPr/>
          <p:nvPr/>
        </p:nvCxnSpPr>
        <p:spPr>
          <a:xfrm>
            <a:off x="9945023" y="3230877"/>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7" name="ZoneTexte 66">
            <a:extLst>
              <a:ext uri="{FF2B5EF4-FFF2-40B4-BE49-F238E27FC236}">
                <a16:creationId xmlns:a16="http://schemas.microsoft.com/office/drawing/2014/main" id="{2DC4F975-E14F-75B2-D76B-6029F7BF1E4E}"/>
              </a:ext>
            </a:extLst>
          </p:cNvPr>
          <p:cNvSpPr txBox="1"/>
          <p:nvPr/>
        </p:nvSpPr>
        <p:spPr>
          <a:xfrm>
            <a:off x="10033309" y="3399964"/>
            <a:ext cx="1548340" cy="230832"/>
          </a:xfrm>
          <a:prstGeom prst="rect">
            <a:avLst/>
          </a:prstGeom>
          <a:no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Détails de la prestation</a:t>
            </a:r>
          </a:p>
        </p:txBody>
      </p:sp>
      <p:sp>
        <p:nvSpPr>
          <p:cNvPr id="68" name="ZoneTexte 67">
            <a:extLst>
              <a:ext uri="{FF2B5EF4-FFF2-40B4-BE49-F238E27FC236}">
                <a16:creationId xmlns:a16="http://schemas.microsoft.com/office/drawing/2014/main" id="{6120817C-618E-F0AD-9D2E-C3E24D40B346}"/>
              </a:ext>
            </a:extLst>
          </p:cNvPr>
          <p:cNvSpPr txBox="1"/>
          <p:nvPr/>
        </p:nvSpPr>
        <p:spPr>
          <a:xfrm>
            <a:off x="10032420" y="3671116"/>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69" name="ZoneTexte 68">
            <a:extLst>
              <a:ext uri="{FF2B5EF4-FFF2-40B4-BE49-F238E27FC236}">
                <a16:creationId xmlns:a16="http://schemas.microsoft.com/office/drawing/2014/main" id="{2B0A6AE8-753B-8343-391A-99AAB060D103}"/>
              </a:ext>
            </a:extLst>
          </p:cNvPr>
          <p:cNvSpPr txBox="1"/>
          <p:nvPr/>
        </p:nvSpPr>
        <p:spPr>
          <a:xfrm>
            <a:off x="10033758" y="3813709"/>
            <a:ext cx="1548340"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70" name="Image 69" descr="Une image contenant personne, intérieur, assiette, alimentation&#10;&#10;Description générée automatiquement">
            <a:extLst>
              <a:ext uri="{FF2B5EF4-FFF2-40B4-BE49-F238E27FC236}">
                <a16:creationId xmlns:a16="http://schemas.microsoft.com/office/drawing/2014/main" id="{AA3C20DB-BF9C-CEF4-3D23-71F8BEEE8F5C}"/>
              </a:ext>
            </a:extLst>
          </p:cNvPr>
          <p:cNvPicPr>
            <a:picLocks noChangeAspect="1"/>
          </p:cNvPicPr>
          <p:nvPr/>
        </p:nvPicPr>
        <p:blipFill rotWithShape="1">
          <a:blip r:embed="rId4"/>
          <a:srcRect l="10663" t="7393" r="3306" b="8247"/>
          <a:stretch/>
        </p:blipFill>
        <p:spPr>
          <a:xfrm>
            <a:off x="11443300" y="3718847"/>
            <a:ext cx="244040" cy="231742"/>
          </a:xfrm>
          <a:prstGeom prst="ellipse">
            <a:avLst/>
          </a:prstGeom>
          <a:ln w="12700">
            <a:solidFill>
              <a:schemeClr val="bg1"/>
            </a:solidFill>
          </a:ln>
        </p:spPr>
      </p:pic>
      <p:cxnSp>
        <p:nvCxnSpPr>
          <p:cNvPr id="71" name="Connecteur droit 70">
            <a:extLst>
              <a:ext uri="{FF2B5EF4-FFF2-40B4-BE49-F238E27FC236}">
                <a16:creationId xmlns:a16="http://schemas.microsoft.com/office/drawing/2014/main" id="{64427CE9-55A1-8CBC-2983-F01325CEB079}"/>
              </a:ext>
            </a:extLst>
          </p:cNvPr>
          <p:cNvCxnSpPr/>
          <p:nvPr/>
        </p:nvCxnSpPr>
        <p:spPr>
          <a:xfrm>
            <a:off x="10135233" y="4108778"/>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2" name="Ellipse 71">
            <a:extLst>
              <a:ext uri="{FF2B5EF4-FFF2-40B4-BE49-F238E27FC236}">
                <a16:creationId xmlns:a16="http://schemas.microsoft.com/office/drawing/2014/main" id="{9C749BDE-AD96-2B33-D1FC-DAE361CE0594}"/>
              </a:ext>
            </a:extLst>
          </p:cNvPr>
          <p:cNvSpPr>
            <a:spLocks noChangeAspect="1"/>
          </p:cNvSpPr>
          <p:nvPr/>
        </p:nvSpPr>
        <p:spPr>
          <a:xfrm>
            <a:off x="11531445" y="3922420"/>
            <a:ext cx="72000" cy="72000"/>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a:extLst>
              <a:ext uri="{FF2B5EF4-FFF2-40B4-BE49-F238E27FC236}">
                <a16:creationId xmlns:a16="http://schemas.microsoft.com/office/drawing/2014/main" id="{6A3C3866-E921-94D2-10E6-A69C154D0AD6}"/>
              </a:ext>
            </a:extLst>
          </p:cNvPr>
          <p:cNvPicPr>
            <a:picLocks noChangeAspect="1"/>
          </p:cNvPicPr>
          <p:nvPr/>
        </p:nvPicPr>
        <p:blipFill>
          <a:blip r:embed="rId5"/>
          <a:stretch>
            <a:fillRect/>
          </a:stretch>
        </p:blipFill>
        <p:spPr>
          <a:xfrm>
            <a:off x="10116021" y="1238157"/>
            <a:ext cx="117342" cy="117342"/>
          </a:xfrm>
          <a:prstGeom prst="rect">
            <a:avLst/>
          </a:prstGeom>
        </p:spPr>
      </p:pic>
      <p:grpSp>
        <p:nvGrpSpPr>
          <p:cNvPr id="74" name="Groupe 73">
            <a:extLst>
              <a:ext uri="{FF2B5EF4-FFF2-40B4-BE49-F238E27FC236}">
                <a16:creationId xmlns:a16="http://schemas.microsoft.com/office/drawing/2014/main" id="{500F7E66-33B9-8466-F86A-F84EAD3BD2B4}"/>
              </a:ext>
            </a:extLst>
          </p:cNvPr>
          <p:cNvGrpSpPr/>
          <p:nvPr/>
        </p:nvGrpSpPr>
        <p:grpSpPr>
          <a:xfrm>
            <a:off x="10089877" y="1023217"/>
            <a:ext cx="144000" cy="144000"/>
            <a:chOff x="6978298" y="1073791"/>
            <a:chExt cx="144000" cy="144000"/>
          </a:xfrm>
        </p:grpSpPr>
        <p:sp>
          <p:nvSpPr>
            <p:cNvPr id="75" name="Ellipse 74">
              <a:extLst>
                <a:ext uri="{FF2B5EF4-FFF2-40B4-BE49-F238E27FC236}">
                  <a16:creationId xmlns:a16="http://schemas.microsoft.com/office/drawing/2014/main" id="{6BFED7F4-CAC0-7764-BA43-6CA9CBC4C29B}"/>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6" name="Image 75">
              <a:extLst>
                <a:ext uri="{FF2B5EF4-FFF2-40B4-BE49-F238E27FC236}">
                  <a16:creationId xmlns:a16="http://schemas.microsoft.com/office/drawing/2014/main" id="{FFC003C4-EB5F-EAAF-A7E4-23FF69AEE195}"/>
                </a:ext>
              </a:extLst>
            </p:cNvPr>
            <p:cNvPicPr>
              <a:picLocks noChangeAspect="1"/>
            </p:cNvPicPr>
            <p:nvPr/>
          </p:nvPicPr>
          <p:blipFill rotWithShape="1">
            <a:blip r:embed="rId6"/>
            <a:srcRect l="25334" t="22868" r="19238" b="21709"/>
            <a:stretch/>
          </p:blipFill>
          <p:spPr>
            <a:xfrm rot="10800000">
              <a:off x="7013210" y="1093648"/>
              <a:ext cx="78147" cy="100464"/>
            </a:xfrm>
            <a:prstGeom prst="rect">
              <a:avLst/>
            </a:prstGeom>
          </p:spPr>
        </p:pic>
      </p:grpSp>
      <p:sp>
        <p:nvSpPr>
          <p:cNvPr id="77" name="Rectangle : coins arrondis 76">
            <a:extLst>
              <a:ext uri="{FF2B5EF4-FFF2-40B4-BE49-F238E27FC236}">
                <a16:creationId xmlns:a16="http://schemas.microsoft.com/office/drawing/2014/main" id="{F73B42A4-F13F-D57D-8D92-6F0F2FFFDAFD}"/>
              </a:ext>
            </a:extLst>
          </p:cNvPr>
          <p:cNvSpPr/>
          <p:nvPr/>
        </p:nvSpPr>
        <p:spPr>
          <a:xfrm>
            <a:off x="11340513" y="1226968"/>
            <a:ext cx="396000" cy="144000"/>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latin typeface="Source Sans Pro Semibold" panose="020B0503030403020204" pitchFamily="34" charset="77"/>
              </a:rPr>
              <a:t>Fait</a:t>
            </a:r>
          </a:p>
        </p:txBody>
      </p:sp>
      <p:sp>
        <p:nvSpPr>
          <p:cNvPr id="78" name="Rectangle 77">
            <a:extLst>
              <a:ext uri="{FF2B5EF4-FFF2-40B4-BE49-F238E27FC236}">
                <a16:creationId xmlns:a16="http://schemas.microsoft.com/office/drawing/2014/main" id="{D54480AE-20CC-7678-8ABE-BE7F6050AFB0}"/>
              </a:ext>
            </a:extLst>
          </p:cNvPr>
          <p:cNvSpPr/>
          <p:nvPr/>
        </p:nvSpPr>
        <p:spPr>
          <a:xfrm>
            <a:off x="10451158" y="2594626"/>
            <a:ext cx="298800" cy="2346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Rectangle 79">
            <a:extLst>
              <a:ext uri="{FF2B5EF4-FFF2-40B4-BE49-F238E27FC236}">
                <a16:creationId xmlns:a16="http://schemas.microsoft.com/office/drawing/2014/main" id="{8F600057-39BB-9737-9408-ED507B29532F}"/>
              </a:ext>
            </a:extLst>
          </p:cNvPr>
          <p:cNvSpPr/>
          <p:nvPr/>
        </p:nvSpPr>
        <p:spPr>
          <a:xfrm>
            <a:off x="11018215" y="2599689"/>
            <a:ext cx="298800" cy="2346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1" name="ZoneTexte 80">
            <a:extLst>
              <a:ext uri="{FF2B5EF4-FFF2-40B4-BE49-F238E27FC236}">
                <a16:creationId xmlns:a16="http://schemas.microsoft.com/office/drawing/2014/main" id="{3F64095B-6F65-4935-1628-546669D42D11}"/>
              </a:ext>
            </a:extLst>
          </p:cNvPr>
          <p:cNvSpPr txBox="1"/>
          <p:nvPr/>
        </p:nvSpPr>
        <p:spPr>
          <a:xfrm>
            <a:off x="10036660" y="4228459"/>
            <a:ext cx="1548340" cy="200055"/>
          </a:xfrm>
          <a:prstGeom prst="rect">
            <a:avLst/>
          </a:prstGeom>
          <a:noFill/>
        </p:spPr>
        <p:txBody>
          <a:bodyPr wrap="square" rtlCol="0">
            <a:spAutoFit/>
          </a:bodyPr>
          <a:lstStyle/>
          <a:p>
            <a:r>
              <a:rPr lang="fr-FR" sz="700" b="1" dirty="0">
                <a:latin typeface="Source Sans Pro Semibold" panose="020B0503030403020204" pitchFamily="34" charset="77"/>
              </a:rPr>
              <a:t>Instructions de ménage</a:t>
            </a:r>
          </a:p>
        </p:txBody>
      </p:sp>
      <p:sp>
        <p:nvSpPr>
          <p:cNvPr id="82" name="ZoneTexte 81">
            <a:extLst>
              <a:ext uri="{FF2B5EF4-FFF2-40B4-BE49-F238E27FC236}">
                <a16:creationId xmlns:a16="http://schemas.microsoft.com/office/drawing/2014/main" id="{1F9E61D5-C0C5-0349-8A49-6F7567EEE619}"/>
              </a:ext>
            </a:extLst>
          </p:cNvPr>
          <p:cNvSpPr txBox="1"/>
          <p:nvPr/>
        </p:nvSpPr>
        <p:spPr>
          <a:xfrm>
            <a:off x="10029609" y="4421387"/>
            <a:ext cx="1844658" cy="415498"/>
          </a:xfrm>
          <a:prstGeom prst="rect">
            <a:avLst/>
          </a:prstGeom>
          <a:noFill/>
        </p:spPr>
        <p:txBody>
          <a:bodyPr wrap="square" rtlCol="0">
            <a:spAutoFit/>
          </a:bodyPr>
          <a:lstStyle/>
          <a:p>
            <a:r>
              <a:rPr lang="fr-FR" sz="700" dirty="0">
                <a:latin typeface="Source Sans Pro Light" panose="020B0403030403020204" pitchFamily="34" charset="77"/>
              </a:rPr>
              <a:t>Consultez la liste des taches à effectuer au cours de la prestation pour vous assurer de la satisfaction du client.</a:t>
            </a:r>
          </a:p>
        </p:txBody>
      </p:sp>
      <p:pic>
        <p:nvPicPr>
          <p:cNvPr id="83" name="Image 82" descr="Une image contenant texte&#10;&#10;Description générée automatiquement">
            <a:extLst>
              <a:ext uri="{FF2B5EF4-FFF2-40B4-BE49-F238E27FC236}">
                <a16:creationId xmlns:a16="http://schemas.microsoft.com/office/drawing/2014/main" id="{5A6DADC4-D900-EABE-9F48-B61FBB402201}"/>
              </a:ext>
            </a:extLst>
          </p:cNvPr>
          <p:cNvPicPr>
            <a:picLocks noChangeAspect="1"/>
          </p:cNvPicPr>
          <p:nvPr/>
        </p:nvPicPr>
        <p:blipFill rotWithShape="1">
          <a:blip r:embed="rId7"/>
          <a:srcRect l="2630" t="54200" r="4175" b="31916"/>
          <a:stretch/>
        </p:blipFill>
        <p:spPr>
          <a:xfrm>
            <a:off x="10055722" y="4787640"/>
            <a:ext cx="1770875" cy="570914"/>
          </a:xfrm>
          <a:prstGeom prst="rect">
            <a:avLst/>
          </a:prstGeom>
        </p:spPr>
      </p:pic>
      <p:sp>
        <p:nvSpPr>
          <p:cNvPr id="84" name="ZoneTexte 83">
            <a:extLst>
              <a:ext uri="{FF2B5EF4-FFF2-40B4-BE49-F238E27FC236}">
                <a16:creationId xmlns:a16="http://schemas.microsoft.com/office/drawing/2014/main" id="{E863CE55-8496-15FE-1B5F-738F5C37E3BC}"/>
              </a:ext>
            </a:extLst>
          </p:cNvPr>
          <p:cNvSpPr txBox="1"/>
          <p:nvPr/>
        </p:nvSpPr>
        <p:spPr>
          <a:xfrm>
            <a:off x="10237281" y="490070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Standards Kliner</a:t>
            </a:r>
          </a:p>
        </p:txBody>
      </p:sp>
      <p:sp>
        <p:nvSpPr>
          <p:cNvPr id="85" name="ZoneTexte 84">
            <a:extLst>
              <a:ext uri="{FF2B5EF4-FFF2-40B4-BE49-F238E27FC236}">
                <a16:creationId xmlns:a16="http://schemas.microsoft.com/office/drawing/2014/main" id="{C0F162E8-4CBE-3B66-F731-7F84C119B23D}"/>
              </a:ext>
            </a:extLst>
          </p:cNvPr>
          <p:cNvSpPr txBox="1"/>
          <p:nvPr/>
        </p:nvSpPr>
        <p:spPr>
          <a:xfrm>
            <a:off x="10239970" y="516214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Consignes du client</a:t>
            </a:r>
          </a:p>
        </p:txBody>
      </p:sp>
      <p:sp>
        <p:nvSpPr>
          <p:cNvPr id="86" name="Rectangle 85">
            <a:extLst>
              <a:ext uri="{FF2B5EF4-FFF2-40B4-BE49-F238E27FC236}">
                <a16:creationId xmlns:a16="http://schemas.microsoft.com/office/drawing/2014/main" id="{4F3BD8AA-1C22-40C7-CAD2-3C22CAC3B681}"/>
              </a:ext>
            </a:extLst>
          </p:cNvPr>
          <p:cNvSpPr/>
          <p:nvPr/>
        </p:nvSpPr>
        <p:spPr>
          <a:xfrm>
            <a:off x="10036660" y="4840895"/>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7" name="Rectangle 86">
            <a:extLst>
              <a:ext uri="{FF2B5EF4-FFF2-40B4-BE49-F238E27FC236}">
                <a16:creationId xmlns:a16="http://schemas.microsoft.com/office/drawing/2014/main" id="{E81932C6-2892-8C13-DDD3-EED4A019EF74}"/>
              </a:ext>
            </a:extLst>
          </p:cNvPr>
          <p:cNvSpPr/>
          <p:nvPr/>
        </p:nvSpPr>
        <p:spPr>
          <a:xfrm>
            <a:off x="10087257" y="4926671"/>
            <a:ext cx="131623" cy="143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8" name="Image 87">
            <a:extLst>
              <a:ext uri="{FF2B5EF4-FFF2-40B4-BE49-F238E27FC236}">
                <a16:creationId xmlns:a16="http://schemas.microsoft.com/office/drawing/2014/main" id="{311F1930-7608-9CA6-9780-BB8FDAA74029}"/>
              </a:ext>
            </a:extLst>
          </p:cNvPr>
          <p:cNvPicPr>
            <a:picLocks noChangeAspect="1"/>
          </p:cNvPicPr>
          <p:nvPr/>
        </p:nvPicPr>
        <p:blipFill>
          <a:blip r:embed="rId17"/>
          <a:stretch>
            <a:fillRect/>
          </a:stretch>
        </p:blipFill>
        <p:spPr>
          <a:xfrm>
            <a:off x="10123044" y="4939000"/>
            <a:ext cx="82800" cy="126000"/>
          </a:xfrm>
          <a:prstGeom prst="rect">
            <a:avLst/>
          </a:prstGeom>
        </p:spPr>
      </p:pic>
      <p:sp>
        <p:nvSpPr>
          <p:cNvPr id="89" name="Rectangle 88">
            <a:extLst>
              <a:ext uri="{FF2B5EF4-FFF2-40B4-BE49-F238E27FC236}">
                <a16:creationId xmlns:a16="http://schemas.microsoft.com/office/drawing/2014/main" id="{1B4F39C2-20E4-AFFD-2FFB-12269FC60CD4}"/>
              </a:ext>
            </a:extLst>
          </p:cNvPr>
          <p:cNvSpPr/>
          <p:nvPr/>
        </p:nvSpPr>
        <p:spPr>
          <a:xfrm>
            <a:off x="10127722" y="5203661"/>
            <a:ext cx="82321"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0" name="Image 89">
            <a:extLst>
              <a:ext uri="{FF2B5EF4-FFF2-40B4-BE49-F238E27FC236}">
                <a16:creationId xmlns:a16="http://schemas.microsoft.com/office/drawing/2014/main" id="{55EA101D-1127-B3BA-95BB-50CD2B1E1F20}"/>
              </a:ext>
            </a:extLst>
          </p:cNvPr>
          <p:cNvPicPr>
            <a:picLocks noChangeAspect="1"/>
          </p:cNvPicPr>
          <p:nvPr/>
        </p:nvPicPr>
        <p:blipFill>
          <a:blip r:embed="rId18"/>
          <a:stretch>
            <a:fillRect/>
          </a:stretch>
        </p:blipFill>
        <p:spPr>
          <a:xfrm>
            <a:off x="10120306" y="5220439"/>
            <a:ext cx="90000" cy="90000"/>
          </a:xfrm>
          <a:prstGeom prst="rect">
            <a:avLst/>
          </a:prstGeom>
        </p:spPr>
      </p:pic>
      <p:sp>
        <p:nvSpPr>
          <p:cNvPr id="91" name="ZoneTexte 90">
            <a:extLst>
              <a:ext uri="{FF2B5EF4-FFF2-40B4-BE49-F238E27FC236}">
                <a16:creationId xmlns:a16="http://schemas.microsoft.com/office/drawing/2014/main" id="{8518CB6D-BA07-15CA-EC86-E3CA2B6CC1FC}"/>
              </a:ext>
            </a:extLst>
          </p:cNvPr>
          <p:cNvSpPr txBox="1"/>
          <p:nvPr/>
        </p:nvSpPr>
        <p:spPr>
          <a:xfrm>
            <a:off x="10008827" y="5602264"/>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Lieu de la prestation</a:t>
            </a:r>
          </a:p>
        </p:txBody>
      </p:sp>
      <p:cxnSp>
        <p:nvCxnSpPr>
          <p:cNvPr id="92" name="Connecteur droit 91">
            <a:extLst>
              <a:ext uri="{FF2B5EF4-FFF2-40B4-BE49-F238E27FC236}">
                <a16:creationId xmlns:a16="http://schemas.microsoft.com/office/drawing/2014/main" id="{DA2E1147-7D17-300A-51D8-EB97DF144530}"/>
              </a:ext>
            </a:extLst>
          </p:cNvPr>
          <p:cNvCxnSpPr/>
          <p:nvPr/>
        </p:nvCxnSpPr>
        <p:spPr>
          <a:xfrm>
            <a:off x="9948635" y="5494866"/>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3" name="ZoneTexte 92">
            <a:extLst>
              <a:ext uri="{FF2B5EF4-FFF2-40B4-BE49-F238E27FC236}">
                <a16:creationId xmlns:a16="http://schemas.microsoft.com/office/drawing/2014/main" id="{255F5330-995B-BF93-988F-F603E6EFF432}"/>
              </a:ext>
            </a:extLst>
          </p:cNvPr>
          <p:cNvSpPr txBox="1"/>
          <p:nvPr/>
        </p:nvSpPr>
        <p:spPr>
          <a:xfrm>
            <a:off x="10408802" y="638007"/>
            <a:ext cx="807651" cy="307777"/>
          </a:xfrm>
          <a:prstGeom prst="rect">
            <a:avLst/>
          </a:prstGeom>
          <a:noFill/>
        </p:spPr>
        <p:txBody>
          <a:bodyPr wrap="square" rtlCol="0">
            <a:spAutoFit/>
          </a:bodyPr>
          <a:lstStyle/>
          <a:p>
            <a:pPr algn="ctr"/>
            <a:r>
              <a:rPr lang="fr-FR" sz="1400" dirty="0"/>
              <a:t>S38</a:t>
            </a:r>
          </a:p>
        </p:txBody>
      </p:sp>
      <p:cxnSp>
        <p:nvCxnSpPr>
          <p:cNvPr id="470" name="Connecteur droit 469">
            <a:extLst>
              <a:ext uri="{FF2B5EF4-FFF2-40B4-BE49-F238E27FC236}">
                <a16:creationId xmlns:a16="http://schemas.microsoft.com/office/drawing/2014/main" id="{E82514D4-530A-0D9F-7719-444E6A05AF90}"/>
              </a:ext>
            </a:extLst>
          </p:cNvPr>
          <p:cNvCxnSpPr/>
          <p:nvPr/>
        </p:nvCxnSpPr>
        <p:spPr>
          <a:xfrm>
            <a:off x="7585424" y="3660145"/>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77" name="ZoneTexte 476">
            <a:extLst>
              <a:ext uri="{FF2B5EF4-FFF2-40B4-BE49-F238E27FC236}">
                <a16:creationId xmlns:a16="http://schemas.microsoft.com/office/drawing/2014/main" id="{EE08B07F-2B0F-C52F-8BE2-FB50BD07079C}"/>
              </a:ext>
            </a:extLst>
          </p:cNvPr>
          <p:cNvSpPr txBox="1"/>
          <p:nvPr/>
        </p:nvSpPr>
        <p:spPr>
          <a:xfrm>
            <a:off x="7556034" y="3335272"/>
            <a:ext cx="1216404" cy="230832"/>
          </a:xfrm>
          <a:prstGeom prst="rect">
            <a:avLst/>
          </a:prstGeom>
          <a:noFill/>
        </p:spPr>
        <p:txBody>
          <a:bodyPr wrap="square" rtlCol="0">
            <a:spAutoFit/>
          </a:bodyPr>
          <a:lstStyle/>
          <a:p>
            <a:r>
              <a:rPr lang="fr-FR" sz="900" dirty="0">
                <a:latin typeface="Source Sans Pro Light" panose="020B0403030403020204" pitchFamily="34" charset="77"/>
              </a:rPr>
              <a:t>OUI</a:t>
            </a:r>
          </a:p>
        </p:txBody>
      </p:sp>
      <p:pic>
        <p:nvPicPr>
          <p:cNvPr id="480" name="Image 479">
            <a:extLst>
              <a:ext uri="{FF2B5EF4-FFF2-40B4-BE49-F238E27FC236}">
                <a16:creationId xmlns:a16="http://schemas.microsoft.com/office/drawing/2014/main" id="{118AB0C7-9757-3279-20C3-D158DAE97404}"/>
              </a:ext>
            </a:extLst>
          </p:cNvPr>
          <p:cNvPicPr>
            <a:picLocks noChangeAspect="1"/>
          </p:cNvPicPr>
          <p:nvPr/>
        </p:nvPicPr>
        <p:blipFill>
          <a:blip r:embed="rId19"/>
          <a:stretch>
            <a:fillRect/>
          </a:stretch>
        </p:blipFill>
        <p:spPr>
          <a:xfrm>
            <a:off x="9096709" y="3319214"/>
            <a:ext cx="231746" cy="240659"/>
          </a:xfrm>
          <a:prstGeom prst="rect">
            <a:avLst/>
          </a:prstGeom>
        </p:spPr>
      </p:pic>
      <p:pic>
        <p:nvPicPr>
          <p:cNvPr id="483" name="Image 482">
            <a:extLst>
              <a:ext uri="{FF2B5EF4-FFF2-40B4-BE49-F238E27FC236}">
                <a16:creationId xmlns:a16="http://schemas.microsoft.com/office/drawing/2014/main" id="{D2823FF7-6E59-B438-8C59-02C24522224C}"/>
              </a:ext>
            </a:extLst>
          </p:cNvPr>
          <p:cNvPicPr>
            <a:picLocks noChangeAspect="1"/>
          </p:cNvPicPr>
          <p:nvPr/>
        </p:nvPicPr>
        <p:blipFill>
          <a:blip r:embed="rId20"/>
          <a:stretch>
            <a:fillRect/>
          </a:stretch>
        </p:blipFill>
        <p:spPr>
          <a:xfrm>
            <a:off x="9106909" y="3731804"/>
            <a:ext cx="231747" cy="205997"/>
          </a:xfrm>
          <a:prstGeom prst="rect">
            <a:avLst/>
          </a:prstGeom>
        </p:spPr>
      </p:pic>
      <p:sp>
        <p:nvSpPr>
          <p:cNvPr id="95" name="ZoneTexte 94">
            <a:extLst>
              <a:ext uri="{FF2B5EF4-FFF2-40B4-BE49-F238E27FC236}">
                <a16:creationId xmlns:a16="http://schemas.microsoft.com/office/drawing/2014/main" id="{61F25843-CC29-B1FD-C34F-971E23BC83CA}"/>
              </a:ext>
            </a:extLst>
          </p:cNvPr>
          <p:cNvSpPr txBox="1"/>
          <p:nvPr/>
        </p:nvSpPr>
        <p:spPr>
          <a:xfrm>
            <a:off x="7556034" y="3729959"/>
            <a:ext cx="634610" cy="230832"/>
          </a:xfrm>
          <a:prstGeom prst="rect">
            <a:avLst/>
          </a:prstGeom>
          <a:noFill/>
        </p:spPr>
        <p:txBody>
          <a:bodyPr wrap="square" rtlCol="0">
            <a:spAutoFit/>
          </a:bodyPr>
          <a:lstStyle/>
          <a:p>
            <a:r>
              <a:rPr lang="fr-FR" sz="900" dirty="0">
                <a:latin typeface="Source Sans Pro Light" panose="020B0403030403020204" pitchFamily="34" charset="77"/>
              </a:rPr>
              <a:t>NON</a:t>
            </a:r>
          </a:p>
        </p:txBody>
      </p:sp>
    </p:spTree>
    <p:extLst>
      <p:ext uri="{BB962C8B-B14F-4D97-AF65-F5344CB8AC3E}">
        <p14:creationId xmlns:p14="http://schemas.microsoft.com/office/powerpoint/2010/main" val="17799447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DFEE307D-F4FA-3426-3343-9D273E992D16}"/>
              </a:ext>
            </a:extLst>
          </p:cNvPr>
          <p:cNvSpPr txBox="1"/>
          <p:nvPr/>
        </p:nvSpPr>
        <p:spPr>
          <a:xfrm>
            <a:off x="293615" y="260059"/>
            <a:ext cx="4196273" cy="369332"/>
          </a:xfrm>
          <a:prstGeom prst="rect">
            <a:avLst/>
          </a:prstGeom>
          <a:noFill/>
        </p:spPr>
        <p:txBody>
          <a:bodyPr wrap="square" rtlCol="0">
            <a:spAutoFit/>
          </a:bodyPr>
          <a:lstStyle/>
          <a:p>
            <a:r>
              <a:rPr lang="fr-FR" dirty="0"/>
              <a:t>7- Annuler une prestation</a:t>
            </a:r>
          </a:p>
        </p:txBody>
      </p:sp>
      <p:pic>
        <p:nvPicPr>
          <p:cNvPr id="3" name="Image 2">
            <a:extLst>
              <a:ext uri="{FF2B5EF4-FFF2-40B4-BE49-F238E27FC236}">
                <a16:creationId xmlns:a16="http://schemas.microsoft.com/office/drawing/2014/main" id="{F9752037-35AF-504A-303C-816B0FCDA636}"/>
              </a:ext>
            </a:extLst>
          </p:cNvPr>
          <p:cNvPicPr>
            <a:picLocks noChangeAspect="1"/>
          </p:cNvPicPr>
          <p:nvPr/>
        </p:nvPicPr>
        <p:blipFill>
          <a:blip r:embed="rId3"/>
          <a:stretch>
            <a:fillRect/>
          </a:stretch>
        </p:blipFill>
        <p:spPr>
          <a:xfrm>
            <a:off x="9563807" y="5582608"/>
            <a:ext cx="116016" cy="149163"/>
          </a:xfrm>
          <a:prstGeom prst="rect">
            <a:avLst/>
          </a:prstGeom>
        </p:spPr>
      </p:pic>
      <p:sp>
        <p:nvSpPr>
          <p:cNvPr id="4" name="Rectangle : coins arrondis 3">
            <a:extLst>
              <a:ext uri="{FF2B5EF4-FFF2-40B4-BE49-F238E27FC236}">
                <a16:creationId xmlns:a16="http://schemas.microsoft.com/office/drawing/2014/main" id="{E841AACB-6F03-C0A1-48CC-68EFD249201A}"/>
              </a:ext>
            </a:extLst>
          </p:cNvPr>
          <p:cNvSpPr/>
          <p:nvPr/>
        </p:nvSpPr>
        <p:spPr>
          <a:xfrm>
            <a:off x="8122664" y="857179"/>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88B1744A-7B66-B0DA-CB25-9B7476718690}"/>
              </a:ext>
            </a:extLst>
          </p:cNvPr>
          <p:cNvSpPr/>
          <p:nvPr/>
        </p:nvSpPr>
        <p:spPr>
          <a:xfrm>
            <a:off x="8120871" y="1230467"/>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6C924DD-FE25-2327-A599-223FB6D23277}"/>
              </a:ext>
            </a:extLst>
          </p:cNvPr>
          <p:cNvSpPr/>
          <p:nvPr/>
        </p:nvSpPr>
        <p:spPr>
          <a:xfrm>
            <a:off x="8122664" y="1496205"/>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7337DF6A-5CC0-F3EC-2D67-4B1CF5F29770}"/>
              </a:ext>
            </a:extLst>
          </p:cNvPr>
          <p:cNvSpPr/>
          <p:nvPr/>
        </p:nvSpPr>
        <p:spPr>
          <a:xfrm>
            <a:off x="8125962" y="851992"/>
            <a:ext cx="1943180" cy="5035571"/>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5ED60C7E-B3B4-A22E-2CDA-A652D5E97AD8}"/>
              </a:ext>
            </a:extLst>
          </p:cNvPr>
          <p:cNvSpPr/>
          <p:nvPr/>
        </p:nvSpPr>
        <p:spPr>
          <a:xfrm>
            <a:off x="8261950" y="1417071"/>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 name="Connecteur droit 8">
            <a:extLst>
              <a:ext uri="{FF2B5EF4-FFF2-40B4-BE49-F238E27FC236}">
                <a16:creationId xmlns:a16="http://schemas.microsoft.com/office/drawing/2014/main" id="{CDB9CE76-F021-C3A8-34AC-FE4A9199F134}"/>
              </a:ext>
            </a:extLst>
          </p:cNvPr>
          <p:cNvCxnSpPr/>
          <p:nvPr/>
        </p:nvCxnSpPr>
        <p:spPr>
          <a:xfrm>
            <a:off x="8393573" y="1870114"/>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ZoneTexte 9">
            <a:extLst>
              <a:ext uri="{FF2B5EF4-FFF2-40B4-BE49-F238E27FC236}">
                <a16:creationId xmlns:a16="http://schemas.microsoft.com/office/drawing/2014/main" id="{C70CE3C7-6698-63A4-476E-45BB6A309D95}"/>
              </a:ext>
            </a:extLst>
          </p:cNvPr>
          <p:cNvSpPr txBox="1"/>
          <p:nvPr/>
        </p:nvSpPr>
        <p:spPr>
          <a:xfrm>
            <a:off x="8167070" y="1174346"/>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11" name="Rectangle : coins arrondis 10">
            <a:extLst>
              <a:ext uri="{FF2B5EF4-FFF2-40B4-BE49-F238E27FC236}">
                <a16:creationId xmlns:a16="http://schemas.microsoft.com/office/drawing/2014/main" id="{68C8B865-32BC-7E15-C54F-8BDECF0466FC}"/>
              </a:ext>
            </a:extLst>
          </p:cNvPr>
          <p:cNvSpPr/>
          <p:nvPr/>
        </p:nvSpPr>
        <p:spPr>
          <a:xfrm>
            <a:off x="8862063" y="2508590"/>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DF43D286-74D7-DB33-F6FC-9CE0E6D33CF9}"/>
              </a:ext>
            </a:extLst>
          </p:cNvPr>
          <p:cNvSpPr/>
          <p:nvPr/>
        </p:nvSpPr>
        <p:spPr>
          <a:xfrm>
            <a:off x="8291870" y="2502244"/>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 coins arrondis 12">
            <a:extLst>
              <a:ext uri="{FF2B5EF4-FFF2-40B4-BE49-F238E27FC236}">
                <a16:creationId xmlns:a16="http://schemas.microsoft.com/office/drawing/2014/main" id="{CA140C8C-AF31-70CF-37FB-FE466802A12E}"/>
              </a:ext>
            </a:extLst>
          </p:cNvPr>
          <p:cNvSpPr/>
          <p:nvPr/>
        </p:nvSpPr>
        <p:spPr>
          <a:xfrm>
            <a:off x="9432256" y="2502243"/>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26EEBED3-5CB9-0A23-7552-499F13B3CD07}"/>
              </a:ext>
            </a:extLst>
          </p:cNvPr>
          <p:cNvSpPr txBox="1"/>
          <p:nvPr/>
        </p:nvSpPr>
        <p:spPr>
          <a:xfrm>
            <a:off x="8242168" y="2780618"/>
            <a:ext cx="554073" cy="184666"/>
          </a:xfrm>
          <a:prstGeom prst="rect">
            <a:avLst/>
          </a:prstGeom>
          <a:noFill/>
        </p:spPr>
        <p:txBody>
          <a:bodyPr wrap="square" rtlCol="0">
            <a:spAutoFit/>
          </a:bodyPr>
          <a:lstStyle/>
          <a:p>
            <a:pPr algn="ctr"/>
            <a:r>
              <a:rPr lang="fr-FR" sz="600" b="1" dirty="0">
                <a:solidFill>
                  <a:schemeClr val="bg1">
                    <a:lumMod val="85000"/>
                  </a:schemeClr>
                </a:solidFill>
                <a:latin typeface="Source Sans Pro Semibold" panose="020B0503030403020204" pitchFamily="34" charset="77"/>
              </a:rPr>
              <a:t>Démarrer</a:t>
            </a:r>
          </a:p>
        </p:txBody>
      </p:sp>
      <p:sp>
        <p:nvSpPr>
          <p:cNvPr id="15" name="ZoneTexte 14">
            <a:extLst>
              <a:ext uri="{FF2B5EF4-FFF2-40B4-BE49-F238E27FC236}">
                <a16:creationId xmlns:a16="http://schemas.microsoft.com/office/drawing/2014/main" id="{58752631-4476-F337-5B9A-7EFBD5E26160}"/>
              </a:ext>
            </a:extLst>
          </p:cNvPr>
          <p:cNvSpPr txBox="1"/>
          <p:nvPr/>
        </p:nvSpPr>
        <p:spPr>
          <a:xfrm>
            <a:off x="8822364" y="2781801"/>
            <a:ext cx="554073" cy="184666"/>
          </a:xfrm>
          <a:prstGeom prst="rect">
            <a:avLst/>
          </a:prstGeom>
          <a:noFill/>
        </p:spPr>
        <p:txBody>
          <a:bodyPr wrap="square" rtlCol="0">
            <a:spAutoFit/>
          </a:bodyPr>
          <a:lstStyle/>
          <a:p>
            <a:pPr algn="ctr"/>
            <a:r>
              <a:rPr lang="fr-FR" sz="600" b="1" dirty="0">
                <a:solidFill>
                  <a:schemeClr val="bg1">
                    <a:lumMod val="85000"/>
                  </a:schemeClr>
                </a:solidFill>
                <a:latin typeface="Source Sans Pro Semibold" panose="020B0503030403020204" pitchFamily="34" charset="77"/>
              </a:rPr>
              <a:t>Reporter</a:t>
            </a:r>
          </a:p>
        </p:txBody>
      </p:sp>
      <p:sp>
        <p:nvSpPr>
          <p:cNvPr id="16" name="ZoneTexte 15">
            <a:extLst>
              <a:ext uri="{FF2B5EF4-FFF2-40B4-BE49-F238E27FC236}">
                <a16:creationId xmlns:a16="http://schemas.microsoft.com/office/drawing/2014/main" id="{3B15E413-31A2-3659-10A6-1BD6704A92F6}"/>
              </a:ext>
            </a:extLst>
          </p:cNvPr>
          <p:cNvSpPr txBox="1"/>
          <p:nvPr/>
        </p:nvSpPr>
        <p:spPr>
          <a:xfrm>
            <a:off x="9385825" y="2783199"/>
            <a:ext cx="554073" cy="184666"/>
          </a:xfrm>
          <a:prstGeom prst="rect">
            <a:avLst/>
          </a:prstGeom>
          <a:noFill/>
        </p:spPr>
        <p:txBody>
          <a:bodyPr wrap="square" rtlCol="0">
            <a:spAutoFit/>
          </a:bodyPr>
          <a:lstStyle/>
          <a:p>
            <a:pPr algn="ctr"/>
            <a:r>
              <a:rPr lang="fr-FR" sz="600" b="1" dirty="0">
                <a:solidFill>
                  <a:schemeClr val="bg1">
                    <a:lumMod val="85000"/>
                  </a:schemeClr>
                </a:solidFill>
                <a:latin typeface="Source Sans Pro Semibold" panose="020B0503030403020204" pitchFamily="34" charset="77"/>
              </a:rPr>
              <a:t>Annuler</a:t>
            </a:r>
          </a:p>
        </p:txBody>
      </p:sp>
      <p:pic>
        <p:nvPicPr>
          <p:cNvPr id="17" name="Image 16">
            <a:extLst>
              <a:ext uri="{FF2B5EF4-FFF2-40B4-BE49-F238E27FC236}">
                <a16:creationId xmlns:a16="http://schemas.microsoft.com/office/drawing/2014/main" id="{8362645A-7603-9D93-E90B-53E6AC17A566}"/>
              </a:ext>
            </a:extLst>
          </p:cNvPr>
          <p:cNvPicPr>
            <a:picLocks noChangeAspect="1"/>
          </p:cNvPicPr>
          <p:nvPr/>
        </p:nvPicPr>
        <p:blipFill>
          <a:blip r:embed="rId4"/>
          <a:stretch>
            <a:fillRect/>
          </a:stretch>
        </p:blipFill>
        <p:spPr>
          <a:xfrm>
            <a:off x="8442200" y="2613465"/>
            <a:ext cx="152345" cy="152345"/>
          </a:xfrm>
          <a:prstGeom prst="rect">
            <a:avLst/>
          </a:prstGeom>
        </p:spPr>
      </p:pic>
      <p:pic>
        <p:nvPicPr>
          <p:cNvPr id="18" name="Image 17">
            <a:extLst>
              <a:ext uri="{FF2B5EF4-FFF2-40B4-BE49-F238E27FC236}">
                <a16:creationId xmlns:a16="http://schemas.microsoft.com/office/drawing/2014/main" id="{ABDDE192-F660-E43A-70AD-97A61020FDE1}"/>
              </a:ext>
            </a:extLst>
          </p:cNvPr>
          <p:cNvPicPr>
            <a:picLocks noChangeAspect="1"/>
          </p:cNvPicPr>
          <p:nvPr/>
        </p:nvPicPr>
        <p:blipFill>
          <a:blip r:embed="rId5"/>
          <a:stretch>
            <a:fillRect/>
          </a:stretch>
        </p:blipFill>
        <p:spPr>
          <a:xfrm>
            <a:off x="8945664" y="2545988"/>
            <a:ext cx="298800" cy="298800"/>
          </a:xfrm>
          <a:prstGeom prst="rect">
            <a:avLst/>
          </a:prstGeom>
        </p:spPr>
      </p:pic>
      <p:pic>
        <p:nvPicPr>
          <p:cNvPr id="19" name="Image 18">
            <a:extLst>
              <a:ext uri="{FF2B5EF4-FFF2-40B4-BE49-F238E27FC236}">
                <a16:creationId xmlns:a16="http://schemas.microsoft.com/office/drawing/2014/main" id="{08D126A3-F0C4-B024-8890-988DCE6DC877}"/>
              </a:ext>
            </a:extLst>
          </p:cNvPr>
          <p:cNvPicPr>
            <a:picLocks noChangeAspect="1"/>
          </p:cNvPicPr>
          <p:nvPr/>
        </p:nvPicPr>
        <p:blipFill>
          <a:blip r:embed="rId6"/>
          <a:stretch>
            <a:fillRect/>
          </a:stretch>
        </p:blipFill>
        <p:spPr>
          <a:xfrm>
            <a:off x="9568368" y="2612503"/>
            <a:ext cx="162000" cy="162000"/>
          </a:xfrm>
          <a:prstGeom prst="rect">
            <a:avLst/>
          </a:prstGeom>
        </p:spPr>
      </p:pic>
      <p:sp>
        <p:nvSpPr>
          <p:cNvPr id="20" name="ZoneTexte 19">
            <a:extLst>
              <a:ext uri="{FF2B5EF4-FFF2-40B4-BE49-F238E27FC236}">
                <a16:creationId xmlns:a16="http://schemas.microsoft.com/office/drawing/2014/main" id="{FC94D70F-5486-8D6B-28FF-1FADB03485C4}"/>
              </a:ext>
            </a:extLst>
          </p:cNvPr>
          <p:cNvSpPr txBox="1"/>
          <p:nvPr/>
        </p:nvSpPr>
        <p:spPr>
          <a:xfrm>
            <a:off x="8354529" y="1672029"/>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21" name="ZoneTexte 20">
            <a:extLst>
              <a:ext uri="{FF2B5EF4-FFF2-40B4-BE49-F238E27FC236}">
                <a16:creationId xmlns:a16="http://schemas.microsoft.com/office/drawing/2014/main" id="{896A6A7A-01C0-4659-B273-934AAD3AB119}"/>
              </a:ext>
            </a:extLst>
          </p:cNvPr>
          <p:cNvSpPr txBox="1"/>
          <p:nvPr/>
        </p:nvSpPr>
        <p:spPr>
          <a:xfrm>
            <a:off x="9088566" y="1672612"/>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22" name="ZoneTexte 21">
            <a:extLst>
              <a:ext uri="{FF2B5EF4-FFF2-40B4-BE49-F238E27FC236}">
                <a16:creationId xmlns:a16="http://schemas.microsoft.com/office/drawing/2014/main" id="{FFE67626-FF9A-1E33-CEDF-12D069E2F41C}"/>
              </a:ext>
            </a:extLst>
          </p:cNvPr>
          <p:cNvSpPr txBox="1"/>
          <p:nvPr/>
        </p:nvSpPr>
        <p:spPr>
          <a:xfrm>
            <a:off x="8354075" y="2101352"/>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23" name="ZoneTexte 22">
            <a:extLst>
              <a:ext uri="{FF2B5EF4-FFF2-40B4-BE49-F238E27FC236}">
                <a16:creationId xmlns:a16="http://schemas.microsoft.com/office/drawing/2014/main" id="{0D39D47D-2BE3-1FCB-BCC0-84CBEBAAFC9A}"/>
              </a:ext>
            </a:extLst>
          </p:cNvPr>
          <p:cNvSpPr txBox="1"/>
          <p:nvPr/>
        </p:nvSpPr>
        <p:spPr>
          <a:xfrm>
            <a:off x="9088112" y="2101935"/>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24" name="ZoneTexte 23">
            <a:extLst>
              <a:ext uri="{FF2B5EF4-FFF2-40B4-BE49-F238E27FC236}">
                <a16:creationId xmlns:a16="http://schemas.microsoft.com/office/drawing/2014/main" id="{CED7C967-8203-69DC-F249-BF7C6D15E34E}"/>
              </a:ext>
            </a:extLst>
          </p:cNvPr>
          <p:cNvSpPr txBox="1"/>
          <p:nvPr/>
        </p:nvSpPr>
        <p:spPr>
          <a:xfrm>
            <a:off x="8404409" y="1477615"/>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25" name="ZoneTexte 24">
            <a:extLst>
              <a:ext uri="{FF2B5EF4-FFF2-40B4-BE49-F238E27FC236}">
                <a16:creationId xmlns:a16="http://schemas.microsoft.com/office/drawing/2014/main" id="{00199A1C-2803-CFE5-5490-FF8244C61CF4}"/>
              </a:ext>
            </a:extLst>
          </p:cNvPr>
          <p:cNvSpPr txBox="1"/>
          <p:nvPr/>
        </p:nvSpPr>
        <p:spPr>
          <a:xfrm>
            <a:off x="9144165" y="148717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26" name="ZoneTexte 25">
            <a:extLst>
              <a:ext uri="{FF2B5EF4-FFF2-40B4-BE49-F238E27FC236}">
                <a16:creationId xmlns:a16="http://schemas.microsoft.com/office/drawing/2014/main" id="{5760A731-3F4A-A0EF-A5A5-309AE2B69CB3}"/>
              </a:ext>
            </a:extLst>
          </p:cNvPr>
          <p:cNvSpPr txBox="1"/>
          <p:nvPr/>
        </p:nvSpPr>
        <p:spPr>
          <a:xfrm>
            <a:off x="8384736" y="1924565"/>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27" name="ZoneTexte 26">
            <a:extLst>
              <a:ext uri="{FF2B5EF4-FFF2-40B4-BE49-F238E27FC236}">
                <a16:creationId xmlns:a16="http://schemas.microsoft.com/office/drawing/2014/main" id="{FA4D5DB1-C543-23DA-32D3-25085CD2B821}"/>
              </a:ext>
            </a:extLst>
          </p:cNvPr>
          <p:cNvSpPr txBox="1"/>
          <p:nvPr/>
        </p:nvSpPr>
        <p:spPr>
          <a:xfrm>
            <a:off x="9152260" y="192456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28" name="Connecteur droit 27">
            <a:extLst>
              <a:ext uri="{FF2B5EF4-FFF2-40B4-BE49-F238E27FC236}">
                <a16:creationId xmlns:a16="http://schemas.microsoft.com/office/drawing/2014/main" id="{F20D4A2A-C96F-3A7A-106B-A2227B122536}"/>
              </a:ext>
            </a:extLst>
          </p:cNvPr>
          <p:cNvCxnSpPr/>
          <p:nvPr/>
        </p:nvCxnSpPr>
        <p:spPr>
          <a:xfrm>
            <a:off x="8120871" y="3199918"/>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9" name="ZoneTexte 28">
            <a:extLst>
              <a:ext uri="{FF2B5EF4-FFF2-40B4-BE49-F238E27FC236}">
                <a16:creationId xmlns:a16="http://schemas.microsoft.com/office/drawing/2014/main" id="{D5537705-372C-99A7-0317-AB58B6C8E646}"/>
              </a:ext>
            </a:extLst>
          </p:cNvPr>
          <p:cNvSpPr txBox="1"/>
          <p:nvPr/>
        </p:nvSpPr>
        <p:spPr>
          <a:xfrm>
            <a:off x="8209157" y="3369005"/>
            <a:ext cx="1548340" cy="230832"/>
          </a:xfrm>
          <a:prstGeom prst="rect">
            <a:avLst/>
          </a:prstGeom>
          <a:no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Détails de la prestation</a:t>
            </a:r>
          </a:p>
        </p:txBody>
      </p:sp>
      <p:sp>
        <p:nvSpPr>
          <p:cNvPr id="30" name="ZoneTexte 29">
            <a:extLst>
              <a:ext uri="{FF2B5EF4-FFF2-40B4-BE49-F238E27FC236}">
                <a16:creationId xmlns:a16="http://schemas.microsoft.com/office/drawing/2014/main" id="{1C10BEE7-0CED-981B-7AEE-945BC3E299BD}"/>
              </a:ext>
            </a:extLst>
          </p:cNvPr>
          <p:cNvSpPr txBox="1"/>
          <p:nvPr/>
        </p:nvSpPr>
        <p:spPr>
          <a:xfrm>
            <a:off x="8208268" y="3640157"/>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31" name="ZoneTexte 30">
            <a:extLst>
              <a:ext uri="{FF2B5EF4-FFF2-40B4-BE49-F238E27FC236}">
                <a16:creationId xmlns:a16="http://schemas.microsoft.com/office/drawing/2014/main" id="{50EA63C8-4C45-E67F-4164-35A7DF3B5865}"/>
              </a:ext>
            </a:extLst>
          </p:cNvPr>
          <p:cNvSpPr txBox="1"/>
          <p:nvPr/>
        </p:nvSpPr>
        <p:spPr>
          <a:xfrm>
            <a:off x="8209606" y="3782750"/>
            <a:ext cx="1548340"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32" name="Image 31" descr="Une image contenant personne, intérieur, assiette, alimentation&#10;&#10;Description générée automatiquement">
            <a:extLst>
              <a:ext uri="{FF2B5EF4-FFF2-40B4-BE49-F238E27FC236}">
                <a16:creationId xmlns:a16="http://schemas.microsoft.com/office/drawing/2014/main" id="{7E3DD349-F2C4-A346-1FB8-6B562D924AC3}"/>
              </a:ext>
            </a:extLst>
          </p:cNvPr>
          <p:cNvPicPr>
            <a:picLocks noChangeAspect="1"/>
          </p:cNvPicPr>
          <p:nvPr/>
        </p:nvPicPr>
        <p:blipFill rotWithShape="1">
          <a:blip r:embed="rId7"/>
          <a:srcRect l="10663" t="7393" r="3306" b="8247"/>
          <a:stretch/>
        </p:blipFill>
        <p:spPr>
          <a:xfrm>
            <a:off x="9619148" y="3687888"/>
            <a:ext cx="244040" cy="231742"/>
          </a:xfrm>
          <a:prstGeom prst="ellipse">
            <a:avLst/>
          </a:prstGeom>
          <a:ln w="12700">
            <a:solidFill>
              <a:schemeClr val="bg1"/>
            </a:solidFill>
          </a:ln>
        </p:spPr>
      </p:pic>
      <p:cxnSp>
        <p:nvCxnSpPr>
          <p:cNvPr id="33" name="Connecteur droit 32">
            <a:extLst>
              <a:ext uri="{FF2B5EF4-FFF2-40B4-BE49-F238E27FC236}">
                <a16:creationId xmlns:a16="http://schemas.microsoft.com/office/drawing/2014/main" id="{A703FAE0-A651-C068-203D-4BCF1BC96A27}"/>
              </a:ext>
            </a:extLst>
          </p:cNvPr>
          <p:cNvCxnSpPr/>
          <p:nvPr/>
        </p:nvCxnSpPr>
        <p:spPr>
          <a:xfrm>
            <a:off x="8311081" y="4077819"/>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4" name="Ellipse 33">
            <a:extLst>
              <a:ext uri="{FF2B5EF4-FFF2-40B4-BE49-F238E27FC236}">
                <a16:creationId xmlns:a16="http://schemas.microsoft.com/office/drawing/2014/main" id="{53540E46-4D7B-E2A2-195E-F172479D3DF0}"/>
              </a:ext>
            </a:extLst>
          </p:cNvPr>
          <p:cNvSpPr>
            <a:spLocks noChangeAspect="1"/>
          </p:cNvSpPr>
          <p:nvPr/>
        </p:nvSpPr>
        <p:spPr>
          <a:xfrm>
            <a:off x="9707293" y="3891461"/>
            <a:ext cx="72000" cy="72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D403C7B6-53BE-95EB-46F9-2A2033DC24B6}"/>
              </a:ext>
            </a:extLst>
          </p:cNvPr>
          <p:cNvSpPr txBox="1"/>
          <p:nvPr/>
        </p:nvSpPr>
        <p:spPr>
          <a:xfrm>
            <a:off x="8226444" y="4170062"/>
            <a:ext cx="1548340" cy="200055"/>
          </a:xfrm>
          <a:prstGeom prst="rect">
            <a:avLst/>
          </a:prstGeom>
          <a:noFill/>
        </p:spPr>
        <p:txBody>
          <a:bodyPr wrap="square" rtlCol="0">
            <a:spAutoFit/>
          </a:bodyPr>
          <a:lstStyle/>
          <a:p>
            <a:r>
              <a:rPr lang="fr-FR" sz="700" b="1" dirty="0">
                <a:latin typeface="Source Sans Pro Semibold" panose="020B0503030403020204" pitchFamily="34" charset="77"/>
              </a:rPr>
              <a:t>Matériel à fournir</a:t>
            </a:r>
          </a:p>
        </p:txBody>
      </p:sp>
      <p:sp>
        <p:nvSpPr>
          <p:cNvPr id="36" name="ZoneTexte 35">
            <a:extLst>
              <a:ext uri="{FF2B5EF4-FFF2-40B4-BE49-F238E27FC236}">
                <a16:creationId xmlns:a16="http://schemas.microsoft.com/office/drawing/2014/main" id="{6CB1F5A8-7B8F-AE29-D4A1-FB7F57B1D740}"/>
              </a:ext>
            </a:extLst>
          </p:cNvPr>
          <p:cNvSpPr txBox="1"/>
          <p:nvPr/>
        </p:nvSpPr>
        <p:spPr>
          <a:xfrm>
            <a:off x="8219393" y="4362990"/>
            <a:ext cx="1844658" cy="523220"/>
          </a:xfrm>
          <a:prstGeom prst="rect">
            <a:avLst/>
          </a:prstGeom>
          <a:noFill/>
        </p:spPr>
        <p:txBody>
          <a:bodyPr wrap="square" rtlCol="0">
            <a:spAutoFit/>
          </a:bodyPr>
          <a:lstStyle/>
          <a:p>
            <a:r>
              <a:rPr lang="fr-FR" sz="700" dirty="0">
                <a:latin typeface="Source Sans Pro Light" panose="020B0403030403020204" pitchFamily="34" charset="77"/>
              </a:rPr>
              <a:t>Le matériel à fournir peut concerner le linge, le kit d’accueil, les produits ménagers ou le matériel de nettoyage. Consultez le détail indiqué ci-dessous.</a:t>
            </a:r>
          </a:p>
        </p:txBody>
      </p:sp>
      <p:pic>
        <p:nvPicPr>
          <p:cNvPr id="37" name="Image 36">
            <a:extLst>
              <a:ext uri="{FF2B5EF4-FFF2-40B4-BE49-F238E27FC236}">
                <a16:creationId xmlns:a16="http://schemas.microsoft.com/office/drawing/2014/main" id="{95C488F2-85DD-D71A-6C9B-7E9F37C767CB}"/>
              </a:ext>
            </a:extLst>
          </p:cNvPr>
          <p:cNvPicPr>
            <a:picLocks noChangeAspect="1"/>
          </p:cNvPicPr>
          <p:nvPr/>
        </p:nvPicPr>
        <p:blipFill>
          <a:blip r:embed="rId8"/>
          <a:stretch>
            <a:fillRect/>
          </a:stretch>
        </p:blipFill>
        <p:spPr>
          <a:xfrm>
            <a:off x="8275091" y="1207198"/>
            <a:ext cx="117342" cy="117342"/>
          </a:xfrm>
          <a:prstGeom prst="rect">
            <a:avLst/>
          </a:prstGeom>
        </p:spPr>
      </p:pic>
      <p:grpSp>
        <p:nvGrpSpPr>
          <p:cNvPr id="38" name="Groupe 37">
            <a:extLst>
              <a:ext uri="{FF2B5EF4-FFF2-40B4-BE49-F238E27FC236}">
                <a16:creationId xmlns:a16="http://schemas.microsoft.com/office/drawing/2014/main" id="{76A05FB2-4027-1E1A-4843-C831B4D736A3}"/>
              </a:ext>
            </a:extLst>
          </p:cNvPr>
          <p:cNvGrpSpPr/>
          <p:nvPr/>
        </p:nvGrpSpPr>
        <p:grpSpPr>
          <a:xfrm>
            <a:off x="8265725" y="983549"/>
            <a:ext cx="144000" cy="144000"/>
            <a:chOff x="6978298" y="1073791"/>
            <a:chExt cx="144000" cy="144000"/>
          </a:xfrm>
        </p:grpSpPr>
        <p:sp>
          <p:nvSpPr>
            <p:cNvPr id="39" name="Ellipse 38">
              <a:extLst>
                <a:ext uri="{FF2B5EF4-FFF2-40B4-BE49-F238E27FC236}">
                  <a16:creationId xmlns:a16="http://schemas.microsoft.com/office/drawing/2014/main" id="{DCA7107A-0761-AC2A-C556-19B2F8F36361}"/>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0" name="Image 39">
              <a:extLst>
                <a:ext uri="{FF2B5EF4-FFF2-40B4-BE49-F238E27FC236}">
                  <a16:creationId xmlns:a16="http://schemas.microsoft.com/office/drawing/2014/main" id="{905B3119-AF08-8EF3-C1A2-7340DCBE6950}"/>
                </a:ext>
              </a:extLst>
            </p:cNvPr>
            <p:cNvPicPr>
              <a:picLocks noChangeAspect="1"/>
            </p:cNvPicPr>
            <p:nvPr/>
          </p:nvPicPr>
          <p:blipFill rotWithShape="1">
            <a:blip r:embed="rId3"/>
            <a:srcRect l="25334" t="22868" r="19238" b="21709"/>
            <a:stretch/>
          </p:blipFill>
          <p:spPr>
            <a:xfrm rot="10800000">
              <a:off x="7013210" y="1093648"/>
              <a:ext cx="78147" cy="100464"/>
            </a:xfrm>
            <a:prstGeom prst="rect">
              <a:avLst/>
            </a:prstGeom>
          </p:spPr>
        </p:pic>
      </p:grpSp>
      <p:pic>
        <p:nvPicPr>
          <p:cNvPr id="41" name="Image 40" descr="Une image contenant texte&#10;&#10;Description générée automatiquement">
            <a:extLst>
              <a:ext uri="{FF2B5EF4-FFF2-40B4-BE49-F238E27FC236}">
                <a16:creationId xmlns:a16="http://schemas.microsoft.com/office/drawing/2014/main" id="{57115243-6B04-E31E-D929-34A95E5E50E2}"/>
              </a:ext>
            </a:extLst>
          </p:cNvPr>
          <p:cNvPicPr>
            <a:picLocks noChangeAspect="1"/>
          </p:cNvPicPr>
          <p:nvPr/>
        </p:nvPicPr>
        <p:blipFill rotWithShape="1">
          <a:blip r:embed="rId9"/>
          <a:srcRect l="2630" t="54200" r="4175" b="25068"/>
          <a:stretch/>
        </p:blipFill>
        <p:spPr>
          <a:xfrm>
            <a:off x="8242817" y="4889670"/>
            <a:ext cx="1770875" cy="852533"/>
          </a:xfrm>
          <a:prstGeom prst="rect">
            <a:avLst/>
          </a:prstGeom>
        </p:spPr>
      </p:pic>
      <p:sp>
        <p:nvSpPr>
          <p:cNvPr id="42" name="ZoneTexte 41">
            <a:extLst>
              <a:ext uri="{FF2B5EF4-FFF2-40B4-BE49-F238E27FC236}">
                <a16:creationId xmlns:a16="http://schemas.microsoft.com/office/drawing/2014/main" id="{B2577BCB-7D87-86FA-2C7C-A9E2E1BBF876}"/>
              </a:ext>
            </a:extLst>
          </p:cNvPr>
          <p:cNvSpPr txBox="1"/>
          <p:nvPr/>
        </p:nvSpPr>
        <p:spPr>
          <a:xfrm>
            <a:off x="8424376" y="5002733"/>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Linge à déposer </a:t>
            </a:r>
          </a:p>
        </p:txBody>
      </p:sp>
      <p:sp>
        <p:nvSpPr>
          <p:cNvPr id="43" name="ZoneTexte 42">
            <a:extLst>
              <a:ext uri="{FF2B5EF4-FFF2-40B4-BE49-F238E27FC236}">
                <a16:creationId xmlns:a16="http://schemas.microsoft.com/office/drawing/2014/main" id="{099A7711-9DC2-A680-2EDF-F8B4F1379EB0}"/>
              </a:ext>
            </a:extLst>
          </p:cNvPr>
          <p:cNvSpPr txBox="1"/>
          <p:nvPr/>
        </p:nvSpPr>
        <p:spPr>
          <a:xfrm>
            <a:off x="8427065" y="5264173"/>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d’accueil à déposer</a:t>
            </a:r>
          </a:p>
        </p:txBody>
      </p:sp>
      <p:sp>
        <p:nvSpPr>
          <p:cNvPr id="44" name="ZoneTexte 43">
            <a:extLst>
              <a:ext uri="{FF2B5EF4-FFF2-40B4-BE49-F238E27FC236}">
                <a16:creationId xmlns:a16="http://schemas.microsoft.com/office/drawing/2014/main" id="{C33A56C9-D086-10C5-E9C8-A4C31DDD1CCA}"/>
              </a:ext>
            </a:extLst>
          </p:cNvPr>
          <p:cNvSpPr txBox="1"/>
          <p:nvPr/>
        </p:nvSpPr>
        <p:spPr>
          <a:xfrm>
            <a:off x="8432307" y="5517656"/>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Produits ménagers à fournir</a:t>
            </a:r>
          </a:p>
        </p:txBody>
      </p:sp>
      <p:sp>
        <p:nvSpPr>
          <p:cNvPr id="45" name="Rectangle 44">
            <a:extLst>
              <a:ext uri="{FF2B5EF4-FFF2-40B4-BE49-F238E27FC236}">
                <a16:creationId xmlns:a16="http://schemas.microsoft.com/office/drawing/2014/main" id="{41EEBBA5-6403-A01A-33CC-7969D0E98D57}"/>
              </a:ext>
            </a:extLst>
          </p:cNvPr>
          <p:cNvSpPr/>
          <p:nvPr/>
        </p:nvSpPr>
        <p:spPr>
          <a:xfrm>
            <a:off x="8186501" y="4950731"/>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a:extLst>
              <a:ext uri="{FF2B5EF4-FFF2-40B4-BE49-F238E27FC236}">
                <a16:creationId xmlns:a16="http://schemas.microsoft.com/office/drawing/2014/main" id="{BC9D2B9E-35DA-F692-D77A-9E0B9585F7D7}"/>
              </a:ext>
            </a:extLst>
          </p:cNvPr>
          <p:cNvSpPr/>
          <p:nvPr/>
        </p:nvSpPr>
        <p:spPr>
          <a:xfrm>
            <a:off x="8291870" y="4996450"/>
            <a:ext cx="112539" cy="18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 name="Image 46">
            <a:extLst>
              <a:ext uri="{FF2B5EF4-FFF2-40B4-BE49-F238E27FC236}">
                <a16:creationId xmlns:a16="http://schemas.microsoft.com/office/drawing/2014/main" id="{7806E76A-E9A5-B677-4DEB-9F19C4F344BC}"/>
              </a:ext>
            </a:extLst>
          </p:cNvPr>
          <p:cNvPicPr>
            <a:picLocks noChangeAspect="1"/>
          </p:cNvPicPr>
          <p:nvPr/>
        </p:nvPicPr>
        <p:blipFill>
          <a:blip r:embed="rId10"/>
          <a:stretch>
            <a:fillRect/>
          </a:stretch>
        </p:blipFill>
        <p:spPr>
          <a:xfrm>
            <a:off x="8294810" y="5053386"/>
            <a:ext cx="108000" cy="108000"/>
          </a:xfrm>
          <a:prstGeom prst="rect">
            <a:avLst/>
          </a:prstGeom>
        </p:spPr>
      </p:pic>
      <p:sp>
        <p:nvSpPr>
          <p:cNvPr id="48" name="Rectangle 47">
            <a:extLst>
              <a:ext uri="{FF2B5EF4-FFF2-40B4-BE49-F238E27FC236}">
                <a16:creationId xmlns:a16="http://schemas.microsoft.com/office/drawing/2014/main" id="{32529C74-FDDD-6480-F44E-4610E7A5A15C}"/>
              </a:ext>
            </a:extLst>
          </p:cNvPr>
          <p:cNvSpPr/>
          <p:nvPr/>
        </p:nvSpPr>
        <p:spPr>
          <a:xfrm>
            <a:off x="8291870" y="5302119"/>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48">
            <a:extLst>
              <a:ext uri="{FF2B5EF4-FFF2-40B4-BE49-F238E27FC236}">
                <a16:creationId xmlns:a16="http://schemas.microsoft.com/office/drawing/2014/main" id="{AB731A3E-A1F0-D473-37AF-F3D7FAE51E6F}"/>
              </a:ext>
            </a:extLst>
          </p:cNvPr>
          <p:cNvSpPr/>
          <p:nvPr/>
        </p:nvSpPr>
        <p:spPr>
          <a:xfrm>
            <a:off x="8276517" y="5562012"/>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0" name="Image 49">
            <a:extLst>
              <a:ext uri="{FF2B5EF4-FFF2-40B4-BE49-F238E27FC236}">
                <a16:creationId xmlns:a16="http://schemas.microsoft.com/office/drawing/2014/main" id="{3EEE7A86-E2A4-A81D-7D07-F159A3C21A05}"/>
              </a:ext>
            </a:extLst>
          </p:cNvPr>
          <p:cNvPicPr>
            <a:picLocks noChangeAspect="1"/>
          </p:cNvPicPr>
          <p:nvPr/>
        </p:nvPicPr>
        <p:blipFill>
          <a:blip r:embed="rId11"/>
          <a:stretch>
            <a:fillRect/>
          </a:stretch>
        </p:blipFill>
        <p:spPr>
          <a:xfrm>
            <a:off x="8296200" y="5302364"/>
            <a:ext cx="108000" cy="108000"/>
          </a:xfrm>
          <a:prstGeom prst="rect">
            <a:avLst/>
          </a:prstGeom>
        </p:spPr>
      </p:pic>
      <p:pic>
        <p:nvPicPr>
          <p:cNvPr id="51" name="Image 50">
            <a:extLst>
              <a:ext uri="{FF2B5EF4-FFF2-40B4-BE49-F238E27FC236}">
                <a16:creationId xmlns:a16="http://schemas.microsoft.com/office/drawing/2014/main" id="{264B4A70-B347-2C8A-6BCC-9C97FCAF3A07}"/>
              </a:ext>
            </a:extLst>
          </p:cNvPr>
          <p:cNvPicPr>
            <a:picLocks noChangeAspect="1"/>
          </p:cNvPicPr>
          <p:nvPr/>
        </p:nvPicPr>
        <p:blipFill>
          <a:blip r:embed="rId12"/>
          <a:stretch>
            <a:fillRect/>
          </a:stretch>
        </p:blipFill>
        <p:spPr>
          <a:xfrm>
            <a:off x="8293412" y="5552946"/>
            <a:ext cx="108665" cy="108000"/>
          </a:xfrm>
          <a:prstGeom prst="rect">
            <a:avLst/>
          </a:prstGeom>
        </p:spPr>
      </p:pic>
      <p:sp>
        <p:nvSpPr>
          <p:cNvPr id="52" name="Rectangle : coins arrondis 51">
            <a:extLst>
              <a:ext uri="{FF2B5EF4-FFF2-40B4-BE49-F238E27FC236}">
                <a16:creationId xmlns:a16="http://schemas.microsoft.com/office/drawing/2014/main" id="{3D331A6C-8C5B-A790-B476-0942066ACF71}"/>
              </a:ext>
            </a:extLst>
          </p:cNvPr>
          <p:cNvSpPr/>
          <p:nvPr/>
        </p:nvSpPr>
        <p:spPr>
          <a:xfrm>
            <a:off x="9525249" y="1198472"/>
            <a:ext cx="396000" cy="144000"/>
          </a:xfrm>
          <a:prstGeom prst="roundRect">
            <a:avLst>
              <a:gd name="adj" fmla="val 50000"/>
            </a:avLst>
          </a:prstGeom>
          <a:solidFill>
            <a:srgbClr val="FF7E79"/>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Annulé</a:t>
            </a:r>
          </a:p>
        </p:txBody>
      </p:sp>
      <p:sp>
        <p:nvSpPr>
          <p:cNvPr id="53" name="Rectangle 52">
            <a:extLst>
              <a:ext uri="{FF2B5EF4-FFF2-40B4-BE49-F238E27FC236}">
                <a16:creationId xmlns:a16="http://schemas.microsoft.com/office/drawing/2014/main" id="{D622E6C8-16FA-2197-EFA3-27EB6E5AE98F}"/>
              </a:ext>
            </a:extLst>
          </p:cNvPr>
          <p:cNvSpPr/>
          <p:nvPr/>
        </p:nvSpPr>
        <p:spPr>
          <a:xfrm>
            <a:off x="8376653" y="2556633"/>
            <a:ext cx="298800" cy="2346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53">
            <a:extLst>
              <a:ext uri="{FF2B5EF4-FFF2-40B4-BE49-F238E27FC236}">
                <a16:creationId xmlns:a16="http://schemas.microsoft.com/office/drawing/2014/main" id="{9E1F9F9D-DE7F-5586-6D08-5A9FE2733080}"/>
              </a:ext>
            </a:extLst>
          </p:cNvPr>
          <p:cNvSpPr/>
          <p:nvPr/>
        </p:nvSpPr>
        <p:spPr>
          <a:xfrm>
            <a:off x="8957781" y="2566457"/>
            <a:ext cx="298800" cy="2346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54">
            <a:extLst>
              <a:ext uri="{FF2B5EF4-FFF2-40B4-BE49-F238E27FC236}">
                <a16:creationId xmlns:a16="http://schemas.microsoft.com/office/drawing/2014/main" id="{F1F407A7-7B2E-D30D-2E92-27696B3944B7}"/>
              </a:ext>
            </a:extLst>
          </p:cNvPr>
          <p:cNvSpPr/>
          <p:nvPr/>
        </p:nvSpPr>
        <p:spPr>
          <a:xfrm>
            <a:off x="9510981" y="2561696"/>
            <a:ext cx="298800" cy="23463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6476C1F6-4C40-4EA5-639D-401A8E631573}"/>
              </a:ext>
            </a:extLst>
          </p:cNvPr>
          <p:cNvSpPr/>
          <p:nvPr/>
        </p:nvSpPr>
        <p:spPr>
          <a:xfrm>
            <a:off x="567668" y="906447"/>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2867FBA4-B31F-82C2-ABA8-81B7BDBC99E5}"/>
              </a:ext>
            </a:extLst>
          </p:cNvPr>
          <p:cNvSpPr/>
          <p:nvPr/>
        </p:nvSpPr>
        <p:spPr>
          <a:xfrm>
            <a:off x="565875" y="1279735"/>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Rectangle : coins arrondis 57">
            <a:extLst>
              <a:ext uri="{FF2B5EF4-FFF2-40B4-BE49-F238E27FC236}">
                <a16:creationId xmlns:a16="http://schemas.microsoft.com/office/drawing/2014/main" id="{9FA4927E-8B6A-3D34-C6DA-19855CA2A363}"/>
              </a:ext>
            </a:extLst>
          </p:cNvPr>
          <p:cNvSpPr/>
          <p:nvPr/>
        </p:nvSpPr>
        <p:spPr>
          <a:xfrm>
            <a:off x="567668" y="1545473"/>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9" name="Rectangle : coins arrondis 58">
            <a:extLst>
              <a:ext uri="{FF2B5EF4-FFF2-40B4-BE49-F238E27FC236}">
                <a16:creationId xmlns:a16="http://schemas.microsoft.com/office/drawing/2014/main" id="{2E1D8C20-EFA6-E474-B15E-93066318DCC8}"/>
              </a:ext>
            </a:extLst>
          </p:cNvPr>
          <p:cNvSpPr/>
          <p:nvPr/>
        </p:nvSpPr>
        <p:spPr>
          <a:xfrm>
            <a:off x="706954" y="1466339"/>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60" name="Connecteur droit 59">
            <a:extLst>
              <a:ext uri="{FF2B5EF4-FFF2-40B4-BE49-F238E27FC236}">
                <a16:creationId xmlns:a16="http://schemas.microsoft.com/office/drawing/2014/main" id="{D0A3DF6E-4946-C497-FAFE-1BF2A00B796A}"/>
              </a:ext>
            </a:extLst>
          </p:cNvPr>
          <p:cNvCxnSpPr/>
          <p:nvPr/>
        </p:nvCxnSpPr>
        <p:spPr>
          <a:xfrm>
            <a:off x="838577" y="1919382"/>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1" name="ZoneTexte 60">
            <a:extLst>
              <a:ext uri="{FF2B5EF4-FFF2-40B4-BE49-F238E27FC236}">
                <a16:creationId xmlns:a16="http://schemas.microsoft.com/office/drawing/2014/main" id="{67B6869B-B6AB-03C7-51A8-A68C0442FE15}"/>
              </a:ext>
            </a:extLst>
          </p:cNvPr>
          <p:cNvSpPr txBox="1"/>
          <p:nvPr/>
        </p:nvSpPr>
        <p:spPr>
          <a:xfrm>
            <a:off x="612074" y="1223614"/>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63" name="Rectangle : coins arrondis 62">
            <a:extLst>
              <a:ext uri="{FF2B5EF4-FFF2-40B4-BE49-F238E27FC236}">
                <a16:creationId xmlns:a16="http://schemas.microsoft.com/office/drawing/2014/main" id="{543584AC-5A6D-30F3-AC85-29C2C79F8FB5}"/>
              </a:ext>
            </a:extLst>
          </p:cNvPr>
          <p:cNvSpPr/>
          <p:nvPr/>
        </p:nvSpPr>
        <p:spPr>
          <a:xfrm>
            <a:off x="1024743" y="2551512"/>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4" name="Rectangle : coins arrondis 63">
            <a:extLst>
              <a:ext uri="{FF2B5EF4-FFF2-40B4-BE49-F238E27FC236}">
                <a16:creationId xmlns:a16="http://schemas.microsoft.com/office/drawing/2014/main" id="{FD6DA6F9-1444-1E4A-B4BB-6D2F8D47DAEC}"/>
              </a:ext>
            </a:extLst>
          </p:cNvPr>
          <p:cNvSpPr/>
          <p:nvPr/>
        </p:nvSpPr>
        <p:spPr>
          <a:xfrm>
            <a:off x="1572455" y="2551511"/>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ZoneTexte 64">
            <a:extLst>
              <a:ext uri="{FF2B5EF4-FFF2-40B4-BE49-F238E27FC236}">
                <a16:creationId xmlns:a16="http://schemas.microsoft.com/office/drawing/2014/main" id="{BDB5C69F-992A-2567-187E-7487D39D41CC}"/>
              </a:ext>
            </a:extLst>
          </p:cNvPr>
          <p:cNvSpPr txBox="1"/>
          <p:nvPr/>
        </p:nvSpPr>
        <p:spPr>
          <a:xfrm>
            <a:off x="975041" y="2829886"/>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67" name="ZoneTexte 66">
            <a:extLst>
              <a:ext uri="{FF2B5EF4-FFF2-40B4-BE49-F238E27FC236}">
                <a16:creationId xmlns:a16="http://schemas.microsoft.com/office/drawing/2014/main" id="{755CDE4D-2606-0C62-3F9B-51F78F74FB73}"/>
              </a:ext>
            </a:extLst>
          </p:cNvPr>
          <p:cNvSpPr txBox="1"/>
          <p:nvPr/>
        </p:nvSpPr>
        <p:spPr>
          <a:xfrm>
            <a:off x="1526024" y="2832467"/>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68" name="Image 67">
            <a:extLst>
              <a:ext uri="{FF2B5EF4-FFF2-40B4-BE49-F238E27FC236}">
                <a16:creationId xmlns:a16="http://schemas.microsoft.com/office/drawing/2014/main" id="{FEAA942C-DEB4-865E-F51E-83C43C2C9C5B}"/>
              </a:ext>
            </a:extLst>
          </p:cNvPr>
          <p:cNvPicPr>
            <a:picLocks noChangeAspect="1"/>
          </p:cNvPicPr>
          <p:nvPr/>
        </p:nvPicPr>
        <p:blipFill>
          <a:blip r:embed="rId4"/>
          <a:stretch>
            <a:fillRect/>
          </a:stretch>
        </p:blipFill>
        <p:spPr>
          <a:xfrm>
            <a:off x="1175073" y="2662733"/>
            <a:ext cx="152345" cy="152345"/>
          </a:xfrm>
          <a:prstGeom prst="rect">
            <a:avLst/>
          </a:prstGeom>
        </p:spPr>
      </p:pic>
      <p:pic>
        <p:nvPicPr>
          <p:cNvPr id="70" name="Image 69">
            <a:extLst>
              <a:ext uri="{FF2B5EF4-FFF2-40B4-BE49-F238E27FC236}">
                <a16:creationId xmlns:a16="http://schemas.microsoft.com/office/drawing/2014/main" id="{0DC86AC7-FAA7-F694-8087-3A88B66DF18A}"/>
              </a:ext>
            </a:extLst>
          </p:cNvPr>
          <p:cNvPicPr>
            <a:picLocks noChangeAspect="1"/>
          </p:cNvPicPr>
          <p:nvPr/>
        </p:nvPicPr>
        <p:blipFill>
          <a:blip r:embed="rId6"/>
          <a:stretch>
            <a:fillRect/>
          </a:stretch>
        </p:blipFill>
        <p:spPr>
          <a:xfrm>
            <a:off x="1708567" y="2661771"/>
            <a:ext cx="162000" cy="162000"/>
          </a:xfrm>
          <a:prstGeom prst="rect">
            <a:avLst/>
          </a:prstGeom>
        </p:spPr>
      </p:pic>
      <p:sp>
        <p:nvSpPr>
          <p:cNvPr id="71" name="ZoneTexte 70">
            <a:extLst>
              <a:ext uri="{FF2B5EF4-FFF2-40B4-BE49-F238E27FC236}">
                <a16:creationId xmlns:a16="http://schemas.microsoft.com/office/drawing/2014/main" id="{E7E9453D-4540-1A92-1DC6-53811D0F9903}"/>
              </a:ext>
            </a:extLst>
          </p:cNvPr>
          <p:cNvSpPr txBox="1"/>
          <p:nvPr/>
        </p:nvSpPr>
        <p:spPr>
          <a:xfrm>
            <a:off x="799533" y="1721297"/>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72" name="ZoneTexte 71">
            <a:extLst>
              <a:ext uri="{FF2B5EF4-FFF2-40B4-BE49-F238E27FC236}">
                <a16:creationId xmlns:a16="http://schemas.microsoft.com/office/drawing/2014/main" id="{296FDBEF-530C-0E79-C2AA-617782E505BF}"/>
              </a:ext>
            </a:extLst>
          </p:cNvPr>
          <p:cNvSpPr txBox="1"/>
          <p:nvPr/>
        </p:nvSpPr>
        <p:spPr>
          <a:xfrm>
            <a:off x="1533570" y="1721880"/>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73" name="ZoneTexte 72">
            <a:extLst>
              <a:ext uri="{FF2B5EF4-FFF2-40B4-BE49-F238E27FC236}">
                <a16:creationId xmlns:a16="http://schemas.microsoft.com/office/drawing/2014/main" id="{717A9816-B7E7-CA41-2E6D-7EFB3801199F}"/>
              </a:ext>
            </a:extLst>
          </p:cNvPr>
          <p:cNvSpPr txBox="1"/>
          <p:nvPr/>
        </p:nvSpPr>
        <p:spPr>
          <a:xfrm>
            <a:off x="799079" y="2150620"/>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74" name="ZoneTexte 73">
            <a:extLst>
              <a:ext uri="{FF2B5EF4-FFF2-40B4-BE49-F238E27FC236}">
                <a16:creationId xmlns:a16="http://schemas.microsoft.com/office/drawing/2014/main" id="{9B18C91A-7340-3780-29E1-8A9FBBD994DB}"/>
              </a:ext>
            </a:extLst>
          </p:cNvPr>
          <p:cNvSpPr txBox="1"/>
          <p:nvPr/>
        </p:nvSpPr>
        <p:spPr>
          <a:xfrm>
            <a:off x="1533116" y="2151203"/>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75" name="ZoneTexte 74">
            <a:extLst>
              <a:ext uri="{FF2B5EF4-FFF2-40B4-BE49-F238E27FC236}">
                <a16:creationId xmlns:a16="http://schemas.microsoft.com/office/drawing/2014/main" id="{2803B9A4-06EA-CC70-188F-98B5D6A41F73}"/>
              </a:ext>
            </a:extLst>
          </p:cNvPr>
          <p:cNvSpPr txBox="1"/>
          <p:nvPr/>
        </p:nvSpPr>
        <p:spPr>
          <a:xfrm>
            <a:off x="849413" y="152688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76" name="ZoneTexte 75">
            <a:extLst>
              <a:ext uri="{FF2B5EF4-FFF2-40B4-BE49-F238E27FC236}">
                <a16:creationId xmlns:a16="http://schemas.microsoft.com/office/drawing/2014/main" id="{26690368-5344-13FC-7CEE-388AB1144B79}"/>
              </a:ext>
            </a:extLst>
          </p:cNvPr>
          <p:cNvSpPr txBox="1"/>
          <p:nvPr/>
        </p:nvSpPr>
        <p:spPr>
          <a:xfrm>
            <a:off x="1589169" y="1536440"/>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77" name="ZoneTexte 76">
            <a:extLst>
              <a:ext uri="{FF2B5EF4-FFF2-40B4-BE49-F238E27FC236}">
                <a16:creationId xmlns:a16="http://schemas.microsoft.com/office/drawing/2014/main" id="{42E94A97-9BCF-774E-8E06-BE352BD275CA}"/>
              </a:ext>
            </a:extLst>
          </p:cNvPr>
          <p:cNvSpPr txBox="1"/>
          <p:nvPr/>
        </p:nvSpPr>
        <p:spPr>
          <a:xfrm>
            <a:off x="829740" y="197383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78" name="ZoneTexte 77">
            <a:extLst>
              <a:ext uri="{FF2B5EF4-FFF2-40B4-BE49-F238E27FC236}">
                <a16:creationId xmlns:a16="http://schemas.microsoft.com/office/drawing/2014/main" id="{57609578-F70C-EC2E-DDA4-D47B3504D7D4}"/>
              </a:ext>
            </a:extLst>
          </p:cNvPr>
          <p:cNvSpPr txBox="1"/>
          <p:nvPr/>
        </p:nvSpPr>
        <p:spPr>
          <a:xfrm>
            <a:off x="1597264" y="197383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79" name="Connecteur droit 78">
            <a:extLst>
              <a:ext uri="{FF2B5EF4-FFF2-40B4-BE49-F238E27FC236}">
                <a16:creationId xmlns:a16="http://schemas.microsoft.com/office/drawing/2014/main" id="{B6EB281C-CF72-E0D4-7EB4-734A32F457D2}"/>
              </a:ext>
            </a:extLst>
          </p:cNvPr>
          <p:cNvCxnSpPr/>
          <p:nvPr/>
        </p:nvCxnSpPr>
        <p:spPr>
          <a:xfrm>
            <a:off x="565875" y="3249186"/>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80" name="Image 79">
            <a:extLst>
              <a:ext uri="{FF2B5EF4-FFF2-40B4-BE49-F238E27FC236}">
                <a16:creationId xmlns:a16="http://schemas.microsoft.com/office/drawing/2014/main" id="{C18BD803-5DF8-B642-DA5C-2A18F0A062BD}"/>
              </a:ext>
            </a:extLst>
          </p:cNvPr>
          <p:cNvPicPr>
            <a:picLocks noChangeAspect="1"/>
          </p:cNvPicPr>
          <p:nvPr/>
        </p:nvPicPr>
        <p:blipFill rotWithShape="1">
          <a:blip r:embed="rId13"/>
          <a:srcRect t="23453" b="27541"/>
          <a:stretch/>
        </p:blipFill>
        <p:spPr>
          <a:xfrm>
            <a:off x="595247" y="3330288"/>
            <a:ext cx="1905722" cy="2021099"/>
          </a:xfrm>
          <a:prstGeom prst="rect">
            <a:avLst/>
          </a:prstGeom>
        </p:spPr>
      </p:pic>
      <p:sp>
        <p:nvSpPr>
          <p:cNvPr id="81" name="ZoneTexte 80">
            <a:extLst>
              <a:ext uri="{FF2B5EF4-FFF2-40B4-BE49-F238E27FC236}">
                <a16:creationId xmlns:a16="http://schemas.microsoft.com/office/drawing/2014/main" id="{4C4F9949-28EF-ECFE-D302-E75B20B367E2}"/>
              </a:ext>
            </a:extLst>
          </p:cNvPr>
          <p:cNvSpPr txBox="1"/>
          <p:nvPr/>
        </p:nvSpPr>
        <p:spPr>
          <a:xfrm>
            <a:off x="621883" y="3370574"/>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Lieu de la prestation</a:t>
            </a:r>
          </a:p>
        </p:txBody>
      </p:sp>
      <p:pic>
        <p:nvPicPr>
          <p:cNvPr id="82" name="Image 81">
            <a:extLst>
              <a:ext uri="{FF2B5EF4-FFF2-40B4-BE49-F238E27FC236}">
                <a16:creationId xmlns:a16="http://schemas.microsoft.com/office/drawing/2014/main" id="{4AA17114-2EE5-8841-8192-D5ED3EC165C3}"/>
              </a:ext>
            </a:extLst>
          </p:cNvPr>
          <p:cNvPicPr>
            <a:picLocks noChangeAspect="1"/>
          </p:cNvPicPr>
          <p:nvPr/>
        </p:nvPicPr>
        <p:blipFill>
          <a:blip r:embed="rId8"/>
          <a:stretch>
            <a:fillRect/>
          </a:stretch>
        </p:blipFill>
        <p:spPr>
          <a:xfrm>
            <a:off x="695652" y="1262509"/>
            <a:ext cx="117342" cy="117342"/>
          </a:xfrm>
          <a:prstGeom prst="rect">
            <a:avLst/>
          </a:prstGeom>
        </p:spPr>
      </p:pic>
      <p:grpSp>
        <p:nvGrpSpPr>
          <p:cNvPr id="83" name="Groupe 82">
            <a:extLst>
              <a:ext uri="{FF2B5EF4-FFF2-40B4-BE49-F238E27FC236}">
                <a16:creationId xmlns:a16="http://schemas.microsoft.com/office/drawing/2014/main" id="{0F014679-6759-F9DD-0D94-259918AC55D2}"/>
              </a:ext>
            </a:extLst>
          </p:cNvPr>
          <p:cNvGrpSpPr/>
          <p:nvPr/>
        </p:nvGrpSpPr>
        <p:grpSpPr>
          <a:xfrm>
            <a:off x="694577" y="1027587"/>
            <a:ext cx="144000" cy="144000"/>
            <a:chOff x="6978298" y="1073791"/>
            <a:chExt cx="144000" cy="144000"/>
          </a:xfrm>
        </p:grpSpPr>
        <p:sp>
          <p:nvSpPr>
            <p:cNvPr id="84" name="Ellipse 83">
              <a:extLst>
                <a:ext uri="{FF2B5EF4-FFF2-40B4-BE49-F238E27FC236}">
                  <a16:creationId xmlns:a16="http://schemas.microsoft.com/office/drawing/2014/main" id="{A3DB728E-8B8E-6379-63BC-208AB99C14C8}"/>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Image 84">
              <a:extLst>
                <a:ext uri="{FF2B5EF4-FFF2-40B4-BE49-F238E27FC236}">
                  <a16:creationId xmlns:a16="http://schemas.microsoft.com/office/drawing/2014/main" id="{AF7957FB-97BE-EE5A-D3D4-BF4D51FF11DD}"/>
                </a:ext>
              </a:extLst>
            </p:cNvPr>
            <p:cNvPicPr>
              <a:picLocks noChangeAspect="1"/>
            </p:cNvPicPr>
            <p:nvPr/>
          </p:nvPicPr>
          <p:blipFill rotWithShape="1">
            <a:blip r:embed="rId3"/>
            <a:srcRect l="25334" t="22868" r="19238" b="21709"/>
            <a:stretch/>
          </p:blipFill>
          <p:spPr>
            <a:xfrm rot="10800000">
              <a:off x="7013210" y="1093648"/>
              <a:ext cx="78147" cy="100464"/>
            </a:xfrm>
            <a:prstGeom prst="rect">
              <a:avLst/>
            </a:prstGeom>
          </p:spPr>
        </p:pic>
      </p:grpSp>
      <p:pic>
        <p:nvPicPr>
          <p:cNvPr id="86" name="Image 85" descr="Une image contenant texte&#10;&#10;Description générée automatiquement">
            <a:extLst>
              <a:ext uri="{FF2B5EF4-FFF2-40B4-BE49-F238E27FC236}">
                <a16:creationId xmlns:a16="http://schemas.microsoft.com/office/drawing/2014/main" id="{6618759A-E3B6-F10C-C9CB-7250CF732EE5}"/>
              </a:ext>
            </a:extLst>
          </p:cNvPr>
          <p:cNvPicPr>
            <a:picLocks noChangeAspect="1"/>
          </p:cNvPicPr>
          <p:nvPr/>
        </p:nvPicPr>
        <p:blipFill rotWithShape="1">
          <a:blip r:embed="rId14"/>
          <a:srcRect l="732" t="82582" r="3356" b="2667"/>
          <a:stretch/>
        </p:blipFill>
        <p:spPr>
          <a:xfrm>
            <a:off x="632798" y="5366243"/>
            <a:ext cx="1800513" cy="599278"/>
          </a:xfrm>
          <a:prstGeom prst="rect">
            <a:avLst/>
          </a:prstGeom>
        </p:spPr>
      </p:pic>
      <p:sp>
        <p:nvSpPr>
          <p:cNvPr id="87" name="ZoneTexte 86">
            <a:extLst>
              <a:ext uri="{FF2B5EF4-FFF2-40B4-BE49-F238E27FC236}">
                <a16:creationId xmlns:a16="http://schemas.microsoft.com/office/drawing/2014/main" id="{DADA36A0-7487-CA7D-ACC8-20F26B24E591}"/>
              </a:ext>
            </a:extLst>
          </p:cNvPr>
          <p:cNvSpPr txBox="1"/>
          <p:nvPr/>
        </p:nvSpPr>
        <p:spPr>
          <a:xfrm>
            <a:off x="861965" y="543245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Obtenir l’itinéraire</a:t>
            </a:r>
          </a:p>
        </p:txBody>
      </p:sp>
      <p:sp>
        <p:nvSpPr>
          <p:cNvPr id="88" name="ZoneTexte 87">
            <a:extLst>
              <a:ext uri="{FF2B5EF4-FFF2-40B4-BE49-F238E27FC236}">
                <a16:creationId xmlns:a16="http://schemas.microsoft.com/office/drawing/2014/main" id="{657EB2E8-B47D-B803-1837-79CAC861DFB2}"/>
              </a:ext>
            </a:extLst>
          </p:cNvPr>
          <p:cNvSpPr txBox="1"/>
          <p:nvPr/>
        </p:nvSpPr>
        <p:spPr>
          <a:xfrm>
            <a:off x="853453" y="5687678"/>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Accéder au logement</a:t>
            </a:r>
          </a:p>
        </p:txBody>
      </p:sp>
      <p:sp>
        <p:nvSpPr>
          <p:cNvPr id="89" name="Rectangle : coins arrondis 88">
            <a:extLst>
              <a:ext uri="{FF2B5EF4-FFF2-40B4-BE49-F238E27FC236}">
                <a16:creationId xmlns:a16="http://schemas.microsoft.com/office/drawing/2014/main" id="{99422929-8CEE-81BE-ED3F-9A51EAD2B401}"/>
              </a:ext>
            </a:extLst>
          </p:cNvPr>
          <p:cNvSpPr/>
          <p:nvPr/>
        </p:nvSpPr>
        <p:spPr>
          <a:xfrm>
            <a:off x="570966" y="901260"/>
            <a:ext cx="1943180" cy="5038975"/>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0" name="Rectangle 89">
            <a:extLst>
              <a:ext uri="{FF2B5EF4-FFF2-40B4-BE49-F238E27FC236}">
                <a16:creationId xmlns:a16="http://schemas.microsoft.com/office/drawing/2014/main" id="{B163A0A1-5715-DBB6-BE4E-470720924770}"/>
              </a:ext>
            </a:extLst>
          </p:cNvPr>
          <p:cNvSpPr/>
          <p:nvPr/>
        </p:nvSpPr>
        <p:spPr>
          <a:xfrm>
            <a:off x="714626" y="5465158"/>
            <a:ext cx="110211" cy="134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1" name="Image 90">
            <a:extLst>
              <a:ext uri="{FF2B5EF4-FFF2-40B4-BE49-F238E27FC236}">
                <a16:creationId xmlns:a16="http://schemas.microsoft.com/office/drawing/2014/main" id="{A12CD1B7-B927-197D-6176-992DF8335FD7}"/>
              </a:ext>
            </a:extLst>
          </p:cNvPr>
          <p:cNvPicPr>
            <a:picLocks noChangeAspect="1"/>
          </p:cNvPicPr>
          <p:nvPr/>
        </p:nvPicPr>
        <p:blipFill>
          <a:blip r:embed="rId15"/>
          <a:stretch>
            <a:fillRect/>
          </a:stretch>
        </p:blipFill>
        <p:spPr>
          <a:xfrm>
            <a:off x="732129" y="5481687"/>
            <a:ext cx="90000" cy="90000"/>
          </a:xfrm>
          <a:prstGeom prst="rect">
            <a:avLst/>
          </a:prstGeom>
        </p:spPr>
      </p:pic>
      <p:sp>
        <p:nvSpPr>
          <p:cNvPr id="92" name="Rectangle 91">
            <a:extLst>
              <a:ext uri="{FF2B5EF4-FFF2-40B4-BE49-F238E27FC236}">
                <a16:creationId xmlns:a16="http://schemas.microsoft.com/office/drawing/2014/main" id="{113B1CD1-B7B1-E55F-97CE-B25785F7443F}"/>
              </a:ext>
            </a:extLst>
          </p:cNvPr>
          <p:cNvSpPr/>
          <p:nvPr/>
        </p:nvSpPr>
        <p:spPr>
          <a:xfrm>
            <a:off x="706954" y="5707112"/>
            <a:ext cx="122786" cy="155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3" name="Image 92">
            <a:extLst>
              <a:ext uri="{FF2B5EF4-FFF2-40B4-BE49-F238E27FC236}">
                <a16:creationId xmlns:a16="http://schemas.microsoft.com/office/drawing/2014/main" id="{70434DC9-B483-6587-7414-E4892C7850F6}"/>
              </a:ext>
            </a:extLst>
          </p:cNvPr>
          <p:cNvPicPr>
            <a:picLocks noChangeAspect="1"/>
          </p:cNvPicPr>
          <p:nvPr/>
        </p:nvPicPr>
        <p:blipFill>
          <a:blip r:embed="rId16"/>
          <a:stretch>
            <a:fillRect/>
          </a:stretch>
        </p:blipFill>
        <p:spPr>
          <a:xfrm>
            <a:off x="722566" y="5725051"/>
            <a:ext cx="108000" cy="108000"/>
          </a:xfrm>
          <a:prstGeom prst="rect">
            <a:avLst/>
          </a:prstGeom>
        </p:spPr>
      </p:pic>
      <p:sp>
        <p:nvSpPr>
          <p:cNvPr id="94" name="Rectangle : coins arrondis 93">
            <a:extLst>
              <a:ext uri="{FF2B5EF4-FFF2-40B4-BE49-F238E27FC236}">
                <a16:creationId xmlns:a16="http://schemas.microsoft.com/office/drawing/2014/main" id="{1FA4D883-9A42-A492-EDAC-EF3B16776657}"/>
              </a:ext>
            </a:extLst>
          </p:cNvPr>
          <p:cNvSpPr/>
          <p:nvPr/>
        </p:nvSpPr>
        <p:spPr>
          <a:xfrm>
            <a:off x="1967520" y="1248661"/>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95" name="Rectangle : coins arrondis 94">
            <a:extLst>
              <a:ext uri="{FF2B5EF4-FFF2-40B4-BE49-F238E27FC236}">
                <a16:creationId xmlns:a16="http://schemas.microsoft.com/office/drawing/2014/main" id="{8373B9CE-35F2-8B45-076D-F44C88E186F2}"/>
              </a:ext>
            </a:extLst>
          </p:cNvPr>
          <p:cNvSpPr/>
          <p:nvPr/>
        </p:nvSpPr>
        <p:spPr>
          <a:xfrm>
            <a:off x="5745555" y="878850"/>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 coins arrondis 95">
            <a:extLst>
              <a:ext uri="{FF2B5EF4-FFF2-40B4-BE49-F238E27FC236}">
                <a16:creationId xmlns:a16="http://schemas.microsoft.com/office/drawing/2014/main" id="{F44A7BFD-5D3D-640C-0A09-962DCC538F7F}"/>
              </a:ext>
            </a:extLst>
          </p:cNvPr>
          <p:cNvSpPr/>
          <p:nvPr/>
        </p:nvSpPr>
        <p:spPr>
          <a:xfrm>
            <a:off x="5854994" y="1008606"/>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Rectangle : coins arrondis 96">
            <a:extLst>
              <a:ext uri="{FF2B5EF4-FFF2-40B4-BE49-F238E27FC236}">
                <a16:creationId xmlns:a16="http://schemas.microsoft.com/office/drawing/2014/main" id="{8737C1EA-4E18-F4BD-A65C-DDF37167D350}"/>
              </a:ext>
            </a:extLst>
          </p:cNvPr>
          <p:cNvSpPr/>
          <p:nvPr/>
        </p:nvSpPr>
        <p:spPr>
          <a:xfrm>
            <a:off x="5747204" y="879488"/>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Rectangle : coins arrondis 97">
            <a:extLst>
              <a:ext uri="{FF2B5EF4-FFF2-40B4-BE49-F238E27FC236}">
                <a16:creationId xmlns:a16="http://schemas.microsoft.com/office/drawing/2014/main" id="{76AD2BC4-F31E-3254-E4C8-566DDBD6243F}"/>
              </a:ext>
            </a:extLst>
          </p:cNvPr>
          <p:cNvSpPr/>
          <p:nvPr/>
        </p:nvSpPr>
        <p:spPr>
          <a:xfrm>
            <a:off x="5744549" y="1096007"/>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9" name="Image 98">
            <a:extLst>
              <a:ext uri="{FF2B5EF4-FFF2-40B4-BE49-F238E27FC236}">
                <a16:creationId xmlns:a16="http://schemas.microsoft.com/office/drawing/2014/main" id="{641DE72B-AABA-C5C5-04E8-825CB3630F80}"/>
              </a:ext>
            </a:extLst>
          </p:cNvPr>
          <p:cNvPicPr>
            <a:picLocks noChangeAspect="1"/>
          </p:cNvPicPr>
          <p:nvPr/>
        </p:nvPicPr>
        <p:blipFill>
          <a:blip r:embed="rId17"/>
          <a:stretch>
            <a:fillRect/>
          </a:stretch>
        </p:blipFill>
        <p:spPr>
          <a:xfrm>
            <a:off x="5783412" y="1171189"/>
            <a:ext cx="230843" cy="221609"/>
          </a:xfrm>
          <a:prstGeom prst="rect">
            <a:avLst/>
          </a:prstGeom>
        </p:spPr>
      </p:pic>
      <p:sp>
        <p:nvSpPr>
          <p:cNvPr id="100" name="Rectangle : coins arrondis 99">
            <a:extLst>
              <a:ext uri="{FF2B5EF4-FFF2-40B4-BE49-F238E27FC236}">
                <a16:creationId xmlns:a16="http://schemas.microsoft.com/office/drawing/2014/main" id="{C9FC805D-AB78-D07B-A2AC-F7D6E91FA7EA}"/>
              </a:ext>
            </a:extLst>
          </p:cNvPr>
          <p:cNvSpPr/>
          <p:nvPr/>
        </p:nvSpPr>
        <p:spPr>
          <a:xfrm>
            <a:off x="5743906" y="875956"/>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1" name="ZoneTexte 100">
            <a:extLst>
              <a:ext uri="{FF2B5EF4-FFF2-40B4-BE49-F238E27FC236}">
                <a16:creationId xmlns:a16="http://schemas.microsoft.com/office/drawing/2014/main" id="{6A3E12AB-6B92-33F3-06DE-D95DC43553E3}"/>
              </a:ext>
            </a:extLst>
          </p:cNvPr>
          <p:cNvSpPr txBox="1"/>
          <p:nvPr/>
        </p:nvSpPr>
        <p:spPr>
          <a:xfrm>
            <a:off x="5765637" y="1652250"/>
            <a:ext cx="1844658" cy="307777"/>
          </a:xfrm>
          <a:prstGeom prst="rect">
            <a:avLst/>
          </a:prstGeom>
          <a:noFill/>
        </p:spPr>
        <p:txBody>
          <a:bodyPr wrap="square" rtlCol="0">
            <a:spAutoFit/>
          </a:bodyPr>
          <a:lstStyle/>
          <a:p>
            <a:r>
              <a:rPr lang="fr-FR" sz="700" dirty="0">
                <a:latin typeface="Source Sans Pro Light" panose="020B0403030403020204" pitchFamily="34" charset="77"/>
              </a:rPr>
              <a:t>Veuillez nous indiquer pourquoi vous souhaitez annuler la prestation.</a:t>
            </a:r>
          </a:p>
        </p:txBody>
      </p:sp>
      <p:sp>
        <p:nvSpPr>
          <p:cNvPr id="102" name="Rectangle : coins arrondis 101">
            <a:extLst>
              <a:ext uri="{FF2B5EF4-FFF2-40B4-BE49-F238E27FC236}">
                <a16:creationId xmlns:a16="http://schemas.microsoft.com/office/drawing/2014/main" id="{7960F75E-6F8E-AA93-7FA2-2345DA9708DB}"/>
              </a:ext>
            </a:extLst>
          </p:cNvPr>
          <p:cNvSpPr/>
          <p:nvPr/>
        </p:nvSpPr>
        <p:spPr>
          <a:xfrm>
            <a:off x="5857661" y="4773434"/>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ZoneTexte 102">
            <a:extLst>
              <a:ext uri="{FF2B5EF4-FFF2-40B4-BE49-F238E27FC236}">
                <a16:creationId xmlns:a16="http://schemas.microsoft.com/office/drawing/2014/main" id="{4818BBF7-2D38-0F07-BA44-A4D3FB1D0ADF}"/>
              </a:ext>
            </a:extLst>
          </p:cNvPr>
          <p:cNvSpPr txBox="1"/>
          <p:nvPr/>
        </p:nvSpPr>
        <p:spPr>
          <a:xfrm>
            <a:off x="5854865" y="4805520"/>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Annuler la prestation</a:t>
            </a:r>
          </a:p>
        </p:txBody>
      </p:sp>
      <p:pic>
        <p:nvPicPr>
          <p:cNvPr id="104" name="Image 103">
            <a:extLst>
              <a:ext uri="{FF2B5EF4-FFF2-40B4-BE49-F238E27FC236}">
                <a16:creationId xmlns:a16="http://schemas.microsoft.com/office/drawing/2014/main" id="{885AFDC4-5FE8-8055-2E5D-D32F11800EE7}"/>
              </a:ext>
            </a:extLst>
          </p:cNvPr>
          <p:cNvPicPr>
            <a:picLocks noChangeAspect="1"/>
          </p:cNvPicPr>
          <p:nvPr/>
        </p:nvPicPr>
        <p:blipFill>
          <a:blip r:embed="rId18"/>
          <a:stretch>
            <a:fillRect/>
          </a:stretch>
        </p:blipFill>
        <p:spPr>
          <a:xfrm>
            <a:off x="6392584" y="5129676"/>
            <a:ext cx="599077" cy="73058"/>
          </a:xfrm>
          <a:prstGeom prst="rect">
            <a:avLst/>
          </a:prstGeom>
        </p:spPr>
      </p:pic>
      <p:cxnSp>
        <p:nvCxnSpPr>
          <p:cNvPr id="105" name="Connecteur droit 104">
            <a:extLst>
              <a:ext uri="{FF2B5EF4-FFF2-40B4-BE49-F238E27FC236}">
                <a16:creationId xmlns:a16="http://schemas.microsoft.com/office/drawing/2014/main" id="{C654370F-F6EB-5CE2-5853-AECEC00858B4}"/>
              </a:ext>
            </a:extLst>
          </p:cNvPr>
          <p:cNvCxnSpPr/>
          <p:nvPr/>
        </p:nvCxnSpPr>
        <p:spPr>
          <a:xfrm>
            <a:off x="5743906" y="4649114"/>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6" name="ZoneTexte 105">
            <a:extLst>
              <a:ext uri="{FF2B5EF4-FFF2-40B4-BE49-F238E27FC236}">
                <a16:creationId xmlns:a16="http://schemas.microsoft.com/office/drawing/2014/main" id="{07E4C361-03A7-4D48-25A9-46230312E30E}"/>
              </a:ext>
            </a:extLst>
          </p:cNvPr>
          <p:cNvSpPr txBox="1"/>
          <p:nvPr/>
        </p:nvSpPr>
        <p:spPr>
          <a:xfrm>
            <a:off x="5763732" y="1405407"/>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Que se passe-t-il ?</a:t>
            </a:r>
          </a:p>
        </p:txBody>
      </p:sp>
      <p:cxnSp>
        <p:nvCxnSpPr>
          <p:cNvPr id="109" name="Connecteur droit 108">
            <a:extLst>
              <a:ext uri="{FF2B5EF4-FFF2-40B4-BE49-F238E27FC236}">
                <a16:creationId xmlns:a16="http://schemas.microsoft.com/office/drawing/2014/main" id="{F2B8BAC4-BA4B-28C2-AEC5-E988D2EC7443}"/>
              </a:ext>
            </a:extLst>
          </p:cNvPr>
          <p:cNvCxnSpPr/>
          <p:nvPr/>
        </p:nvCxnSpPr>
        <p:spPr>
          <a:xfrm>
            <a:off x="5845339" y="2921102"/>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11" name="Image 110">
            <a:extLst>
              <a:ext uri="{FF2B5EF4-FFF2-40B4-BE49-F238E27FC236}">
                <a16:creationId xmlns:a16="http://schemas.microsoft.com/office/drawing/2014/main" id="{F0AC77AF-B04D-EB4C-D262-60DE97ABF0AA}"/>
              </a:ext>
            </a:extLst>
          </p:cNvPr>
          <p:cNvPicPr>
            <a:picLocks noChangeAspect="1"/>
          </p:cNvPicPr>
          <p:nvPr/>
        </p:nvPicPr>
        <p:blipFill>
          <a:blip r:embed="rId19"/>
          <a:stretch>
            <a:fillRect/>
          </a:stretch>
        </p:blipFill>
        <p:spPr>
          <a:xfrm>
            <a:off x="7356624" y="2219444"/>
            <a:ext cx="231746" cy="240659"/>
          </a:xfrm>
          <a:prstGeom prst="rect">
            <a:avLst/>
          </a:prstGeom>
        </p:spPr>
      </p:pic>
      <p:pic>
        <p:nvPicPr>
          <p:cNvPr id="112" name="Image 111">
            <a:extLst>
              <a:ext uri="{FF2B5EF4-FFF2-40B4-BE49-F238E27FC236}">
                <a16:creationId xmlns:a16="http://schemas.microsoft.com/office/drawing/2014/main" id="{E6906666-C222-92C0-858F-272F9FB11AAE}"/>
              </a:ext>
            </a:extLst>
          </p:cNvPr>
          <p:cNvPicPr>
            <a:picLocks noChangeAspect="1"/>
          </p:cNvPicPr>
          <p:nvPr/>
        </p:nvPicPr>
        <p:blipFill>
          <a:blip r:embed="rId20"/>
          <a:stretch>
            <a:fillRect/>
          </a:stretch>
        </p:blipFill>
        <p:spPr>
          <a:xfrm>
            <a:off x="7366824" y="3068574"/>
            <a:ext cx="231747" cy="205997"/>
          </a:xfrm>
          <a:prstGeom prst="rect">
            <a:avLst/>
          </a:prstGeom>
        </p:spPr>
      </p:pic>
      <p:sp>
        <p:nvSpPr>
          <p:cNvPr id="114" name="ZoneTexte 113">
            <a:extLst>
              <a:ext uri="{FF2B5EF4-FFF2-40B4-BE49-F238E27FC236}">
                <a16:creationId xmlns:a16="http://schemas.microsoft.com/office/drawing/2014/main" id="{F9EC0D8B-2C73-1E08-C7D4-71F2D409BE6A}"/>
              </a:ext>
            </a:extLst>
          </p:cNvPr>
          <p:cNvSpPr txBox="1"/>
          <p:nvPr/>
        </p:nvSpPr>
        <p:spPr>
          <a:xfrm>
            <a:off x="5778599" y="2184843"/>
            <a:ext cx="1479309" cy="200055"/>
          </a:xfrm>
          <a:prstGeom prst="rect">
            <a:avLst/>
          </a:prstGeom>
          <a:noFill/>
        </p:spPr>
        <p:txBody>
          <a:bodyPr wrap="square" rtlCol="0">
            <a:spAutoFit/>
          </a:bodyPr>
          <a:lstStyle/>
          <a:p>
            <a:r>
              <a:rPr lang="fr-FR" sz="700" dirty="0">
                <a:latin typeface="Source Sans Pro" panose="020B0503030403020204" pitchFamily="34" charset="77"/>
              </a:rPr>
              <a:t>Je ne suis plus disponible</a:t>
            </a:r>
          </a:p>
        </p:txBody>
      </p:sp>
      <p:sp>
        <p:nvSpPr>
          <p:cNvPr id="115" name="ZoneTexte 114">
            <a:extLst>
              <a:ext uri="{FF2B5EF4-FFF2-40B4-BE49-F238E27FC236}">
                <a16:creationId xmlns:a16="http://schemas.microsoft.com/office/drawing/2014/main" id="{0CD9FE4A-B715-EE9D-FDA4-FEA4B0FF985B}"/>
              </a:ext>
            </a:extLst>
          </p:cNvPr>
          <p:cNvSpPr txBox="1"/>
          <p:nvPr/>
        </p:nvSpPr>
        <p:spPr>
          <a:xfrm>
            <a:off x="5777243" y="2336543"/>
            <a:ext cx="1630397" cy="461665"/>
          </a:xfrm>
          <a:prstGeom prst="rect">
            <a:avLst/>
          </a:prstGeom>
          <a:noFill/>
        </p:spPr>
        <p:txBody>
          <a:bodyPr wrap="square" rtlCol="0">
            <a:spAutoFit/>
          </a:bodyPr>
          <a:lstStyle/>
          <a:p>
            <a:r>
              <a:rPr lang="fr-FR" sz="600" dirty="0">
                <a:solidFill>
                  <a:schemeClr val="bg1">
                    <a:lumMod val="50000"/>
                  </a:schemeClr>
                </a:solidFill>
                <a:latin typeface="Source Sans Pro Light" panose="020B0403030403020204" pitchFamily="34" charset="77"/>
              </a:rPr>
              <a:t>Des frais de gestion peuvent s’appliquer et votre score de performance Kliner sera pénalisé. Vous pourriez recevoir moins de prestations à l’avenir.</a:t>
            </a:r>
          </a:p>
        </p:txBody>
      </p:sp>
      <p:sp>
        <p:nvSpPr>
          <p:cNvPr id="116" name="ZoneTexte 115">
            <a:extLst>
              <a:ext uri="{FF2B5EF4-FFF2-40B4-BE49-F238E27FC236}">
                <a16:creationId xmlns:a16="http://schemas.microsoft.com/office/drawing/2014/main" id="{1B74069E-8387-F2C0-5269-77D671F148C5}"/>
              </a:ext>
            </a:extLst>
          </p:cNvPr>
          <p:cNvSpPr txBox="1"/>
          <p:nvPr/>
        </p:nvSpPr>
        <p:spPr>
          <a:xfrm>
            <a:off x="5788426" y="3038998"/>
            <a:ext cx="1568198" cy="415498"/>
          </a:xfrm>
          <a:prstGeom prst="rect">
            <a:avLst/>
          </a:prstGeom>
          <a:noFill/>
        </p:spPr>
        <p:txBody>
          <a:bodyPr wrap="square" rtlCol="0">
            <a:spAutoFit/>
          </a:bodyPr>
          <a:lstStyle/>
          <a:p>
            <a:r>
              <a:rPr lang="fr-FR" sz="700" dirty="0">
                <a:latin typeface="Source Sans Pro" panose="020B0503030403020204" pitchFamily="34" charset="77"/>
              </a:rPr>
              <a:t>Je suis sur place mais les conditions sur site ne me permettent pas d’effectuer la prestation</a:t>
            </a:r>
          </a:p>
        </p:txBody>
      </p:sp>
      <p:sp>
        <p:nvSpPr>
          <p:cNvPr id="117" name="ZoneTexte 116">
            <a:extLst>
              <a:ext uri="{FF2B5EF4-FFF2-40B4-BE49-F238E27FC236}">
                <a16:creationId xmlns:a16="http://schemas.microsoft.com/office/drawing/2014/main" id="{8148DC73-9E7D-F3E4-B953-755C4BBCA720}"/>
              </a:ext>
            </a:extLst>
          </p:cNvPr>
          <p:cNvSpPr txBox="1"/>
          <p:nvPr/>
        </p:nvSpPr>
        <p:spPr>
          <a:xfrm>
            <a:off x="5787070" y="3444697"/>
            <a:ext cx="1630397" cy="276999"/>
          </a:xfrm>
          <a:prstGeom prst="rect">
            <a:avLst/>
          </a:prstGeom>
          <a:noFill/>
        </p:spPr>
        <p:txBody>
          <a:bodyPr wrap="square" rtlCol="0">
            <a:spAutoFit/>
          </a:bodyPr>
          <a:lstStyle>
            <a:defPPr>
              <a:defRPr lang="fr-FR"/>
            </a:defPPr>
            <a:lvl1pPr>
              <a:defRPr sz="600">
                <a:solidFill>
                  <a:schemeClr val="bg1">
                    <a:lumMod val="50000"/>
                  </a:schemeClr>
                </a:solidFill>
                <a:latin typeface="Source Sans Pro Light" panose="020B0403030403020204" pitchFamily="34" charset="77"/>
              </a:defRPr>
            </a:lvl1pPr>
          </a:lstStyle>
          <a:p>
            <a:r>
              <a:rPr lang="fr-FR" dirty="0"/>
              <a:t>Essayez de contacter Kliner ou le Client avant d’annuler la prestation.</a:t>
            </a:r>
          </a:p>
        </p:txBody>
      </p:sp>
      <p:sp>
        <p:nvSpPr>
          <p:cNvPr id="159" name="ZoneTexte 158">
            <a:extLst>
              <a:ext uri="{FF2B5EF4-FFF2-40B4-BE49-F238E27FC236}">
                <a16:creationId xmlns:a16="http://schemas.microsoft.com/office/drawing/2014/main" id="{68FCD088-B6A1-323E-6A9D-D48E84227F0A}"/>
              </a:ext>
            </a:extLst>
          </p:cNvPr>
          <p:cNvSpPr txBox="1"/>
          <p:nvPr/>
        </p:nvSpPr>
        <p:spPr>
          <a:xfrm>
            <a:off x="0" y="6006991"/>
            <a:ext cx="12192000" cy="738664"/>
          </a:xfrm>
          <a:prstGeom prst="rect">
            <a:avLst/>
          </a:prstGeom>
          <a:noFill/>
        </p:spPr>
        <p:txBody>
          <a:bodyPr wrap="square" rtlCol="0">
            <a:spAutoFit/>
          </a:bodyPr>
          <a:lstStyle/>
          <a:p>
            <a:r>
              <a:rPr lang="fr-FR" sz="1050" dirty="0"/>
              <a:t>Sur S14 si l’utilisateur clique sur Annuler, il obtient S39. Une fois qu’il fait un choix il va sur S40 et si il confirme, alors la prestation est annulée et il voit S41.</a:t>
            </a:r>
          </a:p>
          <a:p>
            <a:endParaRPr lang="fr-FR" sz="1050" i="1" dirty="0"/>
          </a:p>
          <a:p>
            <a:r>
              <a:rPr lang="fr-FR" sz="1050" i="1" dirty="0"/>
              <a:t>N.B. Pour info si le partenaire annule ici, pour l’instant on annule directement la prestation mais il y a un ticket à venir pour mieux gérer côté backend ce qui se produit une fois qu’un partenaire annule une prestation selon le moment où il le fait.</a:t>
            </a:r>
            <a:r>
              <a:rPr lang="fr-FR" sz="1050" dirty="0"/>
              <a:t> </a:t>
            </a:r>
          </a:p>
        </p:txBody>
      </p:sp>
      <p:sp>
        <p:nvSpPr>
          <p:cNvPr id="160" name="ZoneTexte 159">
            <a:extLst>
              <a:ext uri="{FF2B5EF4-FFF2-40B4-BE49-F238E27FC236}">
                <a16:creationId xmlns:a16="http://schemas.microsoft.com/office/drawing/2014/main" id="{E77C9FB0-8528-09DF-7F50-1D43FFA7DAB0}"/>
              </a:ext>
            </a:extLst>
          </p:cNvPr>
          <p:cNvSpPr txBox="1"/>
          <p:nvPr/>
        </p:nvSpPr>
        <p:spPr>
          <a:xfrm>
            <a:off x="1093146" y="574879"/>
            <a:ext cx="807651" cy="307777"/>
          </a:xfrm>
          <a:prstGeom prst="rect">
            <a:avLst/>
          </a:prstGeom>
          <a:noFill/>
        </p:spPr>
        <p:txBody>
          <a:bodyPr wrap="square" rtlCol="0">
            <a:spAutoFit/>
          </a:bodyPr>
          <a:lstStyle/>
          <a:p>
            <a:pPr algn="ctr"/>
            <a:r>
              <a:rPr lang="fr-FR" sz="1400" dirty="0"/>
              <a:t>S14</a:t>
            </a:r>
          </a:p>
        </p:txBody>
      </p:sp>
      <p:sp>
        <p:nvSpPr>
          <p:cNvPr id="161" name="ZoneTexte 160">
            <a:extLst>
              <a:ext uri="{FF2B5EF4-FFF2-40B4-BE49-F238E27FC236}">
                <a16:creationId xmlns:a16="http://schemas.microsoft.com/office/drawing/2014/main" id="{7E31F367-6656-C116-2154-A83CE6E11761}"/>
              </a:ext>
            </a:extLst>
          </p:cNvPr>
          <p:cNvSpPr txBox="1"/>
          <p:nvPr/>
        </p:nvSpPr>
        <p:spPr>
          <a:xfrm>
            <a:off x="6359630" y="588421"/>
            <a:ext cx="807651" cy="307777"/>
          </a:xfrm>
          <a:prstGeom prst="rect">
            <a:avLst/>
          </a:prstGeom>
          <a:noFill/>
        </p:spPr>
        <p:txBody>
          <a:bodyPr wrap="square" rtlCol="0">
            <a:spAutoFit/>
          </a:bodyPr>
          <a:lstStyle/>
          <a:p>
            <a:pPr algn="ctr"/>
            <a:r>
              <a:rPr lang="fr-FR" sz="1400" dirty="0"/>
              <a:t>S40</a:t>
            </a:r>
          </a:p>
        </p:txBody>
      </p:sp>
      <p:sp>
        <p:nvSpPr>
          <p:cNvPr id="163" name="ZoneTexte 162">
            <a:extLst>
              <a:ext uri="{FF2B5EF4-FFF2-40B4-BE49-F238E27FC236}">
                <a16:creationId xmlns:a16="http://schemas.microsoft.com/office/drawing/2014/main" id="{CD079ABB-904A-63F6-DD0D-3BCD6F13580B}"/>
              </a:ext>
            </a:extLst>
          </p:cNvPr>
          <p:cNvSpPr txBox="1"/>
          <p:nvPr/>
        </p:nvSpPr>
        <p:spPr>
          <a:xfrm>
            <a:off x="8691238" y="552798"/>
            <a:ext cx="807651" cy="307777"/>
          </a:xfrm>
          <a:prstGeom prst="rect">
            <a:avLst/>
          </a:prstGeom>
          <a:noFill/>
        </p:spPr>
        <p:txBody>
          <a:bodyPr wrap="square" rtlCol="0">
            <a:spAutoFit/>
          </a:bodyPr>
          <a:lstStyle/>
          <a:p>
            <a:pPr algn="ctr"/>
            <a:r>
              <a:rPr lang="fr-FR" sz="1400" dirty="0"/>
              <a:t>S41</a:t>
            </a:r>
          </a:p>
        </p:txBody>
      </p:sp>
      <p:sp>
        <p:nvSpPr>
          <p:cNvPr id="62" name="Rectangle : coins arrondis 61">
            <a:extLst>
              <a:ext uri="{FF2B5EF4-FFF2-40B4-BE49-F238E27FC236}">
                <a16:creationId xmlns:a16="http://schemas.microsoft.com/office/drawing/2014/main" id="{F0DC4386-3CA6-934B-0F84-B9429F25E74D}"/>
              </a:ext>
            </a:extLst>
          </p:cNvPr>
          <p:cNvSpPr/>
          <p:nvPr/>
        </p:nvSpPr>
        <p:spPr>
          <a:xfrm>
            <a:off x="2993256" y="863469"/>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Rectangle : coins arrondis 65">
            <a:extLst>
              <a:ext uri="{FF2B5EF4-FFF2-40B4-BE49-F238E27FC236}">
                <a16:creationId xmlns:a16="http://schemas.microsoft.com/office/drawing/2014/main" id="{8B31C86F-A4DA-904E-5DAC-A1865577ECD6}"/>
              </a:ext>
            </a:extLst>
          </p:cNvPr>
          <p:cNvSpPr/>
          <p:nvPr/>
        </p:nvSpPr>
        <p:spPr>
          <a:xfrm>
            <a:off x="3102695" y="993225"/>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Rectangle : coins arrondis 68">
            <a:extLst>
              <a:ext uri="{FF2B5EF4-FFF2-40B4-BE49-F238E27FC236}">
                <a16:creationId xmlns:a16="http://schemas.microsoft.com/office/drawing/2014/main" id="{E0981CF2-7C03-B697-72D0-8631E16ED550}"/>
              </a:ext>
            </a:extLst>
          </p:cNvPr>
          <p:cNvSpPr/>
          <p:nvPr/>
        </p:nvSpPr>
        <p:spPr>
          <a:xfrm>
            <a:off x="2994905" y="864107"/>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Rectangle : coins arrondis 106">
            <a:extLst>
              <a:ext uri="{FF2B5EF4-FFF2-40B4-BE49-F238E27FC236}">
                <a16:creationId xmlns:a16="http://schemas.microsoft.com/office/drawing/2014/main" id="{6CB28257-D363-C0F0-371F-75370D514545}"/>
              </a:ext>
            </a:extLst>
          </p:cNvPr>
          <p:cNvSpPr/>
          <p:nvPr/>
        </p:nvSpPr>
        <p:spPr>
          <a:xfrm>
            <a:off x="2992250" y="1080626"/>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8" name="Image 107">
            <a:extLst>
              <a:ext uri="{FF2B5EF4-FFF2-40B4-BE49-F238E27FC236}">
                <a16:creationId xmlns:a16="http://schemas.microsoft.com/office/drawing/2014/main" id="{15CAD19F-61D3-9748-04FA-DEE6565311EE}"/>
              </a:ext>
            </a:extLst>
          </p:cNvPr>
          <p:cNvPicPr>
            <a:picLocks noChangeAspect="1"/>
          </p:cNvPicPr>
          <p:nvPr/>
        </p:nvPicPr>
        <p:blipFill>
          <a:blip r:embed="rId17"/>
          <a:stretch>
            <a:fillRect/>
          </a:stretch>
        </p:blipFill>
        <p:spPr>
          <a:xfrm>
            <a:off x="3031113" y="1155808"/>
            <a:ext cx="230843" cy="221609"/>
          </a:xfrm>
          <a:prstGeom prst="rect">
            <a:avLst/>
          </a:prstGeom>
        </p:spPr>
      </p:pic>
      <p:sp>
        <p:nvSpPr>
          <p:cNvPr id="110" name="Rectangle : coins arrondis 109">
            <a:extLst>
              <a:ext uri="{FF2B5EF4-FFF2-40B4-BE49-F238E27FC236}">
                <a16:creationId xmlns:a16="http://schemas.microsoft.com/office/drawing/2014/main" id="{3CC60E3C-5823-EE6A-BB90-6431AFA506DF}"/>
              </a:ext>
            </a:extLst>
          </p:cNvPr>
          <p:cNvSpPr/>
          <p:nvPr/>
        </p:nvSpPr>
        <p:spPr>
          <a:xfrm>
            <a:off x="2991607" y="860575"/>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ZoneTexte 112">
            <a:extLst>
              <a:ext uri="{FF2B5EF4-FFF2-40B4-BE49-F238E27FC236}">
                <a16:creationId xmlns:a16="http://schemas.microsoft.com/office/drawing/2014/main" id="{47A59563-4723-A585-B46B-F89E98E5F604}"/>
              </a:ext>
            </a:extLst>
          </p:cNvPr>
          <p:cNvSpPr txBox="1"/>
          <p:nvPr/>
        </p:nvSpPr>
        <p:spPr>
          <a:xfrm>
            <a:off x="3013338" y="1636869"/>
            <a:ext cx="1844658" cy="307777"/>
          </a:xfrm>
          <a:prstGeom prst="rect">
            <a:avLst/>
          </a:prstGeom>
          <a:noFill/>
        </p:spPr>
        <p:txBody>
          <a:bodyPr wrap="square" rtlCol="0">
            <a:spAutoFit/>
          </a:bodyPr>
          <a:lstStyle/>
          <a:p>
            <a:r>
              <a:rPr lang="fr-FR" sz="700" dirty="0">
                <a:latin typeface="Source Sans Pro Light" panose="020B0403030403020204" pitchFamily="34" charset="77"/>
              </a:rPr>
              <a:t>Veuillez nous indiquer pourquoi vous souhaitez annuler la prestation.</a:t>
            </a:r>
          </a:p>
        </p:txBody>
      </p:sp>
      <p:sp>
        <p:nvSpPr>
          <p:cNvPr id="118" name="Rectangle : coins arrondis 117">
            <a:extLst>
              <a:ext uri="{FF2B5EF4-FFF2-40B4-BE49-F238E27FC236}">
                <a16:creationId xmlns:a16="http://schemas.microsoft.com/office/drawing/2014/main" id="{FDF21B6C-D026-629B-FFBD-E454A80C6931}"/>
              </a:ext>
            </a:extLst>
          </p:cNvPr>
          <p:cNvSpPr/>
          <p:nvPr/>
        </p:nvSpPr>
        <p:spPr>
          <a:xfrm>
            <a:off x="3105362" y="4758053"/>
            <a:ext cx="1694576" cy="276836"/>
          </a:xfrm>
          <a:prstGeom prst="roundRect">
            <a:avLst>
              <a:gd name="adj"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0" name="Image 119">
            <a:extLst>
              <a:ext uri="{FF2B5EF4-FFF2-40B4-BE49-F238E27FC236}">
                <a16:creationId xmlns:a16="http://schemas.microsoft.com/office/drawing/2014/main" id="{5DB3308E-29F5-C19C-3881-7287E2C0A7E1}"/>
              </a:ext>
            </a:extLst>
          </p:cNvPr>
          <p:cNvPicPr>
            <a:picLocks noChangeAspect="1"/>
          </p:cNvPicPr>
          <p:nvPr/>
        </p:nvPicPr>
        <p:blipFill>
          <a:blip r:embed="rId18"/>
          <a:stretch>
            <a:fillRect/>
          </a:stretch>
        </p:blipFill>
        <p:spPr>
          <a:xfrm>
            <a:off x="3640285" y="5114295"/>
            <a:ext cx="599077" cy="73058"/>
          </a:xfrm>
          <a:prstGeom prst="rect">
            <a:avLst/>
          </a:prstGeom>
        </p:spPr>
      </p:pic>
      <p:cxnSp>
        <p:nvCxnSpPr>
          <p:cNvPr id="121" name="Connecteur droit 120">
            <a:extLst>
              <a:ext uri="{FF2B5EF4-FFF2-40B4-BE49-F238E27FC236}">
                <a16:creationId xmlns:a16="http://schemas.microsoft.com/office/drawing/2014/main" id="{3154CBE2-EE94-730D-E059-B6A977D3CF87}"/>
              </a:ext>
            </a:extLst>
          </p:cNvPr>
          <p:cNvCxnSpPr/>
          <p:nvPr/>
        </p:nvCxnSpPr>
        <p:spPr>
          <a:xfrm>
            <a:off x="2991607" y="4633733"/>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2" name="ZoneTexte 121">
            <a:extLst>
              <a:ext uri="{FF2B5EF4-FFF2-40B4-BE49-F238E27FC236}">
                <a16:creationId xmlns:a16="http://schemas.microsoft.com/office/drawing/2014/main" id="{AD8C8E06-E7C3-0CCC-B99B-D63F81A3C0C4}"/>
              </a:ext>
            </a:extLst>
          </p:cNvPr>
          <p:cNvSpPr txBox="1"/>
          <p:nvPr/>
        </p:nvSpPr>
        <p:spPr>
          <a:xfrm>
            <a:off x="3011433" y="1390026"/>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Que se passe-t-il ?</a:t>
            </a:r>
          </a:p>
        </p:txBody>
      </p:sp>
      <p:cxnSp>
        <p:nvCxnSpPr>
          <p:cNvPr id="123" name="Connecteur droit 122">
            <a:extLst>
              <a:ext uri="{FF2B5EF4-FFF2-40B4-BE49-F238E27FC236}">
                <a16:creationId xmlns:a16="http://schemas.microsoft.com/office/drawing/2014/main" id="{7765D592-6182-5239-17BB-09C55521A981}"/>
              </a:ext>
            </a:extLst>
          </p:cNvPr>
          <p:cNvCxnSpPr/>
          <p:nvPr/>
        </p:nvCxnSpPr>
        <p:spPr>
          <a:xfrm>
            <a:off x="3093040" y="2905721"/>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125" name="Image 124">
            <a:extLst>
              <a:ext uri="{FF2B5EF4-FFF2-40B4-BE49-F238E27FC236}">
                <a16:creationId xmlns:a16="http://schemas.microsoft.com/office/drawing/2014/main" id="{DD05A3AE-AA0B-0D5F-6D13-79A29CB62AC5}"/>
              </a:ext>
            </a:extLst>
          </p:cNvPr>
          <p:cNvPicPr>
            <a:picLocks noChangeAspect="1"/>
          </p:cNvPicPr>
          <p:nvPr/>
        </p:nvPicPr>
        <p:blipFill>
          <a:blip r:embed="rId20"/>
          <a:stretch>
            <a:fillRect/>
          </a:stretch>
        </p:blipFill>
        <p:spPr>
          <a:xfrm>
            <a:off x="4614525" y="3053193"/>
            <a:ext cx="231747" cy="205997"/>
          </a:xfrm>
          <a:prstGeom prst="rect">
            <a:avLst/>
          </a:prstGeom>
        </p:spPr>
      </p:pic>
      <p:sp>
        <p:nvSpPr>
          <p:cNvPr id="126" name="ZoneTexte 125">
            <a:extLst>
              <a:ext uri="{FF2B5EF4-FFF2-40B4-BE49-F238E27FC236}">
                <a16:creationId xmlns:a16="http://schemas.microsoft.com/office/drawing/2014/main" id="{4E062B88-BC29-FE39-F943-496B92D2BF30}"/>
              </a:ext>
            </a:extLst>
          </p:cNvPr>
          <p:cNvSpPr txBox="1"/>
          <p:nvPr/>
        </p:nvSpPr>
        <p:spPr>
          <a:xfrm>
            <a:off x="3026300" y="2169462"/>
            <a:ext cx="1479309" cy="200055"/>
          </a:xfrm>
          <a:prstGeom prst="rect">
            <a:avLst/>
          </a:prstGeom>
          <a:noFill/>
        </p:spPr>
        <p:txBody>
          <a:bodyPr wrap="square" rtlCol="0">
            <a:spAutoFit/>
          </a:bodyPr>
          <a:lstStyle/>
          <a:p>
            <a:r>
              <a:rPr lang="fr-FR" sz="700" dirty="0">
                <a:latin typeface="Source Sans Pro" panose="020B0503030403020204" pitchFamily="34" charset="77"/>
              </a:rPr>
              <a:t>Je ne suis plus disponible</a:t>
            </a:r>
          </a:p>
        </p:txBody>
      </p:sp>
      <p:sp>
        <p:nvSpPr>
          <p:cNvPr id="127" name="ZoneTexte 126">
            <a:extLst>
              <a:ext uri="{FF2B5EF4-FFF2-40B4-BE49-F238E27FC236}">
                <a16:creationId xmlns:a16="http://schemas.microsoft.com/office/drawing/2014/main" id="{7D5AA14D-8108-48DE-41EB-51286186995F}"/>
              </a:ext>
            </a:extLst>
          </p:cNvPr>
          <p:cNvSpPr txBox="1"/>
          <p:nvPr/>
        </p:nvSpPr>
        <p:spPr>
          <a:xfrm>
            <a:off x="3024944" y="2321162"/>
            <a:ext cx="1630397" cy="461665"/>
          </a:xfrm>
          <a:prstGeom prst="rect">
            <a:avLst/>
          </a:prstGeom>
          <a:noFill/>
        </p:spPr>
        <p:txBody>
          <a:bodyPr wrap="square" rtlCol="0">
            <a:spAutoFit/>
          </a:bodyPr>
          <a:lstStyle/>
          <a:p>
            <a:r>
              <a:rPr lang="fr-FR" sz="600" dirty="0">
                <a:solidFill>
                  <a:schemeClr val="bg1">
                    <a:lumMod val="50000"/>
                  </a:schemeClr>
                </a:solidFill>
                <a:latin typeface="Source Sans Pro Light" panose="020B0403030403020204" pitchFamily="34" charset="77"/>
              </a:rPr>
              <a:t>Des frais de gestion peuvent s’appliquer et votre score de performance Kliner sera pénalisé. Vous pourriez recevoir moins de prestations à l’avenir.</a:t>
            </a:r>
          </a:p>
        </p:txBody>
      </p:sp>
      <p:sp>
        <p:nvSpPr>
          <p:cNvPr id="128" name="ZoneTexte 127">
            <a:extLst>
              <a:ext uri="{FF2B5EF4-FFF2-40B4-BE49-F238E27FC236}">
                <a16:creationId xmlns:a16="http://schemas.microsoft.com/office/drawing/2014/main" id="{149E9B89-3F81-521C-2D66-77D5D98EB8B7}"/>
              </a:ext>
            </a:extLst>
          </p:cNvPr>
          <p:cNvSpPr txBox="1"/>
          <p:nvPr/>
        </p:nvSpPr>
        <p:spPr>
          <a:xfrm>
            <a:off x="3036127" y="3023617"/>
            <a:ext cx="1568198" cy="415498"/>
          </a:xfrm>
          <a:prstGeom prst="rect">
            <a:avLst/>
          </a:prstGeom>
          <a:noFill/>
        </p:spPr>
        <p:txBody>
          <a:bodyPr wrap="square" rtlCol="0">
            <a:spAutoFit/>
          </a:bodyPr>
          <a:lstStyle/>
          <a:p>
            <a:r>
              <a:rPr lang="fr-FR" sz="700" dirty="0">
                <a:latin typeface="Source Sans Pro" panose="020B0503030403020204" pitchFamily="34" charset="77"/>
              </a:rPr>
              <a:t>Je suis sur place mais les conditions sur site ne me permettent pas d’effectuer la prestation</a:t>
            </a:r>
          </a:p>
        </p:txBody>
      </p:sp>
      <p:sp>
        <p:nvSpPr>
          <p:cNvPr id="129" name="ZoneTexte 128">
            <a:extLst>
              <a:ext uri="{FF2B5EF4-FFF2-40B4-BE49-F238E27FC236}">
                <a16:creationId xmlns:a16="http://schemas.microsoft.com/office/drawing/2014/main" id="{8B0F438C-A4AD-C420-943A-09039D6F4366}"/>
              </a:ext>
            </a:extLst>
          </p:cNvPr>
          <p:cNvSpPr txBox="1"/>
          <p:nvPr/>
        </p:nvSpPr>
        <p:spPr>
          <a:xfrm>
            <a:off x="3034771" y="3429316"/>
            <a:ext cx="1630397" cy="276999"/>
          </a:xfrm>
          <a:prstGeom prst="rect">
            <a:avLst/>
          </a:prstGeom>
          <a:noFill/>
        </p:spPr>
        <p:txBody>
          <a:bodyPr wrap="square" rtlCol="0">
            <a:spAutoFit/>
          </a:bodyPr>
          <a:lstStyle>
            <a:defPPr>
              <a:defRPr lang="fr-FR"/>
            </a:defPPr>
            <a:lvl1pPr>
              <a:defRPr sz="600">
                <a:solidFill>
                  <a:schemeClr val="bg1">
                    <a:lumMod val="50000"/>
                  </a:schemeClr>
                </a:solidFill>
                <a:latin typeface="Source Sans Pro Light" panose="020B0403030403020204" pitchFamily="34" charset="77"/>
              </a:defRPr>
            </a:lvl1pPr>
          </a:lstStyle>
          <a:p>
            <a:r>
              <a:rPr lang="fr-FR" dirty="0"/>
              <a:t>Essayez de contacter Kliner ou le Client avant d’annuler la prestation.</a:t>
            </a:r>
          </a:p>
        </p:txBody>
      </p:sp>
      <p:sp>
        <p:nvSpPr>
          <p:cNvPr id="130" name="ZoneTexte 129">
            <a:extLst>
              <a:ext uri="{FF2B5EF4-FFF2-40B4-BE49-F238E27FC236}">
                <a16:creationId xmlns:a16="http://schemas.microsoft.com/office/drawing/2014/main" id="{16BFAC6B-9F96-F708-0A6E-95C4F0F897D1}"/>
              </a:ext>
            </a:extLst>
          </p:cNvPr>
          <p:cNvSpPr txBox="1"/>
          <p:nvPr/>
        </p:nvSpPr>
        <p:spPr>
          <a:xfrm>
            <a:off x="3607331" y="573040"/>
            <a:ext cx="807651" cy="307777"/>
          </a:xfrm>
          <a:prstGeom prst="rect">
            <a:avLst/>
          </a:prstGeom>
          <a:noFill/>
        </p:spPr>
        <p:txBody>
          <a:bodyPr wrap="square" rtlCol="0">
            <a:spAutoFit/>
          </a:bodyPr>
          <a:lstStyle/>
          <a:p>
            <a:pPr algn="ctr"/>
            <a:r>
              <a:rPr lang="fr-FR" sz="1400" dirty="0"/>
              <a:t>S39</a:t>
            </a:r>
          </a:p>
        </p:txBody>
      </p:sp>
      <p:pic>
        <p:nvPicPr>
          <p:cNvPr id="131" name="Image 130">
            <a:extLst>
              <a:ext uri="{FF2B5EF4-FFF2-40B4-BE49-F238E27FC236}">
                <a16:creationId xmlns:a16="http://schemas.microsoft.com/office/drawing/2014/main" id="{26E7881A-C702-2647-3B41-B94A4D9A9249}"/>
              </a:ext>
            </a:extLst>
          </p:cNvPr>
          <p:cNvPicPr>
            <a:picLocks noChangeAspect="1"/>
          </p:cNvPicPr>
          <p:nvPr/>
        </p:nvPicPr>
        <p:blipFill>
          <a:blip r:embed="rId20"/>
          <a:stretch>
            <a:fillRect/>
          </a:stretch>
        </p:blipFill>
        <p:spPr>
          <a:xfrm>
            <a:off x="4614525" y="2225145"/>
            <a:ext cx="231747" cy="205997"/>
          </a:xfrm>
          <a:prstGeom prst="rect">
            <a:avLst/>
          </a:prstGeom>
        </p:spPr>
      </p:pic>
      <p:sp>
        <p:nvSpPr>
          <p:cNvPr id="132" name="ZoneTexte 131">
            <a:extLst>
              <a:ext uri="{FF2B5EF4-FFF2-40B4-BE49-F238E27FC236}">
                <a16:creationId xmlns:a16="http://schemas.microsoft.com/office/drawing/2014/main" id="{4D2FEF14-C211-6DCD-0D87-296CDCD2919B}"/>
              </a:ext>
            </a:extLst>
          </p:cNvPr>
          <p:cNvSpPr txBox="1"/>
          <p:nvPr/>
        </p:nvSpPr>
        <p:spPr>
          <a:xfrm>
            <a:off x="3102566" y="4790139"/>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Annuler la prestation</a:t>
            </a:r>
          </a:p>
        </p:txBody>
      </p:sp>
    </p:spTree>
    <p:extLst>
      <p:ext uri="{BB962C8B-B14F-4D97-AF65-F5344CB8AC3E}">
        <p14:creationId xmlns:p14="http://schemas.microsoft.com/office/powerpoint/2010/main" val="37628555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343D0C8-9E8A-2BB3-BE58-78C5175300E6}"/>
              </a:ext>
            </a:extLst>
          </p:cNvPr>
          <p:cNvSpPr txBox="1"/>
          <p:nvPr/>
        </p:nvSpPr>
        <p:spPr>
          <a:xfrm>
            <a:off x="293615" y="260059"/>
            <a:ext cx="5513404" cy="369332"/>
          </a:xfrm>
          <a:prstGeom prst="rect">
            <a:avLst/>
          </a:prstGeom>
          <a:noFill/>
        </p:spPr>
        <p:txBody>
          <a:bodyPr wrap="square" rtlCol="0">
            <a:spAutoFit/>
          </a:bodyPr>
          <a:lstStyle/>
          <a:p>
            <a:r>
              <a:rPr lang="fr-FR" dirty="0"/>
              <a:t>8- Burger menu</a:t>
            </a:r>
          </a:p>
        </p:txBody>
      </p:sp>
      <p:pic>
        <p:nvPicPr>
          <p:cNvPr id="5" name="Image 4">
            <a:extLst>
              <a:ext uri="{FF2B5EF4-FFF2-40B4-BE49-F238E27FC236}">
                <a16:creationId xmlns:a16="http://schemas.microsoft.com/office/drawing/2014/main" id="{0587CD92-3C00-3E1E-34F1-479C580D3AE7}"/>
              </a:ext>
            </a:extLst>
          </p:cNvPr>
          <p:cNvPicPr>
            <a:picLocks noChangeAspect="1"/>
          </p:cNvPicPr>
          <p:nvPr/>
        </p:nvPicPr>
        <p:blipFill>
          <a:blip r:embed="rId3"/>
          <a:stretch>
            <a:fillRect/>
          </a:stretch>
        </p:blipFill>
        <p:spPr>
          <a:xfrm>
            <a:off x="353290" y="1071910"/>
            <a:ext cx="1939005" cy="4196207"/>
          </a:xfrm>
          <a:prstGeom prst="roundRect">
            <a:avLst>
              <a:gd name="adj" fmla="val 7149"/>
            </a:avLst>
          </a:prstGeom>
          <a:ln>
            <a:solidFill>
              <a:schemeClr val="bg1">
                <a:lumMod val="85000"/>
              </a:schemeClr>
            </a:solidFill>
          </a:ln>
        </p:spPr>
      </p:pic>
      <p:pic>
        <p:nvPicPr>
          <p:cNvPr id="7" name="Image 6">
            <a:extLst>
              <a:ext uri="{FF2B5EF4-FFF2-40B4-BE49-F238E27FC236}">
                <a16:creationId xmlns:a16="http://schemas.microsoft.com/office/drawing/2014/main" id="{C19B155A-55ED-3491-F512-A985DF904F4D}"/>
              </a:ext>
            </a:extLst>
          </p:cNvPr>
          <p:cNvPicPr>
            <a:picLocks noChangeAspect="1"/>
          </p:cNvPicPr>
          <p:nvPr/>
        </p:nvPicPr>
        <p:blipFill>
          <a:blip r:embed="rId4"/>
          <a:stretch>
            <a:fillRect/>
          </a:stretch>
        </p:blipFill>
        <p:spPr>
          <a:xfrm>
            <a:off x="518381" y="2316327"/>
            <a:ext cx="108000" cy="108000"/>
          </a:xfrm>
          <a:prstGeom prst="rect">
            <a:avLst/>
          </a:prstGeom>
        </p:spPr>
      </p:pic>
      <p:pic>
        <p:nvPicPr>
          <p:cNvPr id="10" name="Image 9">
            <a:extLst>
              <a:ext uri="{FF2B5EF4-FFF2-40B4-BE49-F238E27FC236}">
                <a16:creationId xmlns:a16="http://schemas.microsoft.com/office/drawing/2014/main" id="{4A13FDA8-E953-173B-E1E2-892AFA1CA9D4}"/>
              </a:ext>
            </a:extLst>
          </p:cNvPr>
          <p:cNvPicPr>
            <a:picLocks noChangeAspect="1"/>
          </p:cNvPicPr>
          <p:nvPr/>
        </p:nvPicPr>
        <p:blipFill>
          <a:blip r:embed="rId5"/>
          <a:stretch>
            <a:fillRect/>
          </a:stretch>
        </p:blipFill>
        <p:spPr>
          <a:xfrm>
            <a:off x="751292" y="2243327"/>
            <a:ext cx="742556" cy="254000"/>
          </a:xfrm>
          <a:prstGeom prst="rect">
            <a:avLst/>
          </a:prstGeom>
        </p:spPr>
      </p:pic>
      <p:sp>
        <p:nvSpPr>
          <p:cNvPr id="11" name="ZoneTexte 10">
            <a:extLst>
              <a:ext uri="{FF2B5EF4-FFF2-40B4-BE49-F238E27FC236}">
                <a16:creationId xmlns:a16="http://schemas.microsoft.com/office/drawing/2014/main" id="{43576978-11C5-C02F-96D3-75328E6F3C36}"/>
              </a:ext>
            </a:extLst>
          </p:cNvPr>
          <p:cNvSpPr txBox="1"/>
          <p:nvPr/>
        </p:nvSpPr>
        <p:spPr>
          <a:xfrm>
            <a:off x="717990" y="2157715"/>
            <a:ext cx="1135915" cy="292388"/>
          </a:xfrm>
          <a:prstGeom prst="rect">
            <a:avLst/>
          </a:prstGeom>
          <a:noFill/>
        </p:spPr>
        <p:txBody>
          <a:bodyPr wrap="square" rtlCol="0">
            <a:spAutoFit/>
          </a:bodyPr>
          <a:lstStyle/>
          <a:p>
            <a:r>
              <a:rPr lang="fr-FR" sz="650" b="1" dirty="0">
                <a:solidFill>
                  <a:schemeClr val="tx1">
                    <a:lumMod val="85000"/>
                    <a:lumOff val="15000"/>
                  </a:schemeClr>
                </a:solidFill>
                <a:latin typeface="Source Sans Pro Semibold" panose="020B0503030403020204" pitchFamily="34" charset="77"/>
              </a:rPr>
              <a:t>Atteint 1000 points pour recevoir 100€  de bonus</a:t>
            </a:r>
          </a:p>
        </p:txBody>
      </p:sp>
      <p:sp>
        <p:nvSpPr>
          <p:cNvPr id="12" name="Rectangle : coins arrondis 11">
            <a:extLst>
              <a:ext uri="{FF2B5EF4-FFF2-40B4-BE49-F238E27FC236}">
                <a16:creationId xmlns:a16="http://schemas.microsoft.com/office/drawing/2014/main" id="{D1AC4027-2BA6-60D8-C2BF-E91EF8FA847B}"/>
              </a:ext>
            </a:extLst>
          </p:cNvPr>
          <p:cNvSpPr/>
          <p:nvPr/>
        </p:nvSpPr>
        <p:spPr>
          <a:xfrm>
            <a:off x="1851584" y="2281606"/>
            <a:ext cx="364700" cy="18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ZoneTexte 12">
            <a:extLst>
              <a:ext uri="{FF2B5EF4-FFF2-40B4-BE49-F238E27FC236}">
                <a16:creationId xmlns:a16="http://schemas.microsoft.com/office/drawing/2014/main" id="{723AE0D0-4627-BF54-343F-8081CDE166F4}"/>
              </a:ext>
            </a:extLst>
          </p:cNvPr>
          <p:cNvSpPr txBox="1"/>
          <p:nvPr/>
        </p:nvSpPr>
        <p:spPr>
          <a:xfrm>
            <a:off x="1849376" y="2276883"/>
            <a:ext cx="369115" cy="200055"/>
          </a:xfrm>
          <a:prstGeom prst="rect">
            <a:avLst/>
          </a:prstGeom>
          <a:noFill/>
        </p:spPr>
        <p:txBody>
          <a:bodyPr wrap="square" rtlCol="0">
            <a:spAutoFit/>
          </a:bodyPr>
          <a:lstStyle/>
          <a:p>
            <a:pPr algn="ctr"/>
            <a:r>
              <a:rPr lang="fr-FR" sz="700" b="1" dirty="0">
                <a:latin typeface="Source Sans Pro Semibold" panose="020B0503030403020204" pitchFamily="34" charset="77"/>
              </a:rPr>
              <a:t>0</a:t>
            </a:r>
          </a:p>
        </p:txBody>
      </p:sp>
      <p:sp>
        <p:nvSpPr>
          <p:cNvPr id="14" name="ZoneTexte 13">
            <a:extLst>
              <a:ext uri="{FF2B5EF4-FFF2-40B4-BE49-F238E27FC236}">
                <a16:creationId xmlns:a16="http://schemas.microsoft.com/office/drawing/2014/main" id="{FBBDE88F-68B5-4BE9-CC86-AE2260A0DAA2}"/>
              </a:ext>
            </a:extLst>
          </p:cNvPr>
          <p:cNvSpPr txBox="1"/>
          <p:nvPr/>
        </p:nvSpPr>
        <p:spPr>
          <a:xfrm>
            <a:off x="717990" y="2374688"/>
            <a:ext cx="645953" cy="184666"/>
          </a:xfrm>
          <a:prstGeom prst="rect">
            <a:avLst/>
          </a:prstGeom>
          <a:noFill/>
        </p:spPr>
        <p:txBody>
          <a:bodyPr wrap="square" rtlCol="0">
            <a:spAutoFit/>
          </a:bodyPr>
          <a:lstStyle/>
          <a:p>
            <a:r>
              <a:rPr lang="fr-FR" sz="600" dirty="0">
                <a:latin typeface="Source Sans Pro" panose="020B0503030403020204" pitchFamily="34" charset="77"/>
              </a:rPr>
              <a:t>En savoir plus</a:t>
            </a:r>
          </a:p>
        </p:txBody>
      </p:sp>
      <p:cxnSp>
        <p:nvCxnSpPr>
          <p:cNvPr id="16" name="Connecteur droit 15">
            <a:extLst>
              <a:ext uri="{FF2B5EF4-FFF2-40B4-BE49-F238E27FC236}">
                <a16:creationId xmlns:a16="http://schemas.microsoft.com/office/drawing/2014/main" id="{789DFA2D-77E0-BDF8-EDE5-47B153E20F3A}"/>
              </a:ext>
            </a:extLst>
          </p:cNvPr>
          <p:cNvCxnSpPr/>
          <p:nvPr/>
        </p:nvCxnSpPr>
        <p:spPr>
          <a:xfrm>
            <a:off x="810269" y="2525798"/>
            <a:ext cx="45484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A3F7DC3F-D1CC-081B-6F94-7882E48E7F97}"/>
              </a:ext>
            </a:extLst>
          </p:cNvPr>
          <p:cNvSpPr/>
          <p:nvPr/>
        </p:nvSpPr>
        <p:spPr>
          <a:xfrm>
            <a:off x="353290" y="2686608"/>
            <a:ext cx="1939005" cy="249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 coins arrondis 18">
            <a:extLst>
              <a:ext uri="{FF2B5EF4-FFF2-40B4-BE49-F238E27FC236}">
                <a16:creationId xmlns:a16="http://schemas.microsoft.com/office/drawing/2014/main" id="{F5E4FF8B-F79F-5F79-417C-85347AF73EF3}"/>
              </a:ext>
            </a:extLst>
          </p:cNvPr>
          <p:cNvSpPr/>
          <p:nvPr/>
        </p:nvSpPr>
        <p:spPr>
          <a:xfrm>
            <a:off x="400407" y="5120472"/>
            <a:ext cx="327170" cy="1488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8" name="Image 27">
            <a:extLst>
              <a:ext uri="{FF2B5EF4-FFF2-40B4-BE49-F238E27FC236}">
                <a16:creationId xmlns:a16="http://schemas.microsoft.com/office/drawing/2014/main" id="{6C93DB5D-F25A-AA57-C7C5-530DE09BE6E0}"/>
              </a:ext>
            </a:extLst>
          </p:cNvPr>
          <p:cNvPicPr>
            <a:picLocks noChangeAspect="1"/>
          </p:cNvPicPr>
          <p:nvPr/>
        </p:nvPicPr>
        <p:blipFill>
          <a:blip r:embed="rId6"/>
          <a:stretch>
            <a:fillRect/>
          </a:stretch>
        </p:blipFill>
        <p:spPr>
          <a:xfrm>
            <a:off x="2783986" y="1071910"/>
            <a:ext cx="1939006" cy="4196207"/>
          </a:xfrm>
          <a:prstGeom prst="roundRect">
            <a:avLst>
              <a:gd name="adj" fmla="val 7149"/>
            </a:avLst>
          </a:prstGeom>
          <a:ln>
            <a:solidFill>
              <a:schemeClr val="bg1">
                <a:lumMod val="85000"/>
              </a:schemeClr>
            </a:solidFill>
          </a:ln>
        </p:spPr>
      </p:pic>
      <p:sp>
        <p:nvSpPr>
          <p:cNvPr id="29" name="Rectangle 28">
            <a:extLst>
              <a:ext uri="{FF2B5EF4-FFF2-40B4-BE49-F238E27FC236}">
                <a16:creationId xmlns:a16="http://schemas.microsoft.com/office/drawing/2014/main" id="{7C89CB5A-4B54-7A80-36A6-040D8F07F6BB}"/>
              </a:ext>
            </a:extLst>
          </p:cNvPr>
          <p:cNvSpPr/>
          <p:nvPr/>
        </p:nvSpPr>
        <p:spPr>
          <a:xfrm>
            <a:off x="2783986" y="3543683"/>
            <a:ext cx="1939005" cy="15767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1" name="Rectangle 30">
            <a:extLst>
              <a:ext uri="{FF2B5EF4-FFF2-40B4-BE49-F238E27FC236}">
                <a16:creationId xmlns:a16="http://schemas.microsoft.com/office/drawing/2014/main" id="{2A09637F-0218-E395-7199-0E0ED42E2FF5}"/>
              </a:ext>
            </a:extLst>
          </p:cNvPr>
          <p:cNvSpPr/>
          <p:nvPr/>
        </p:nvSpPr>
        <p:spPr>
          <a:xfrm>
            <a:off x="810269" y="1857772"/>
            <a:ext cx="1015228" cy="146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46EC2593-A757-1E1A-DEF7-CD0B93236D77}"/>
              </a:ext>
            </a:extLst>
          </p:cNvPr>
          <p:cNvSpPr txBox="1"/>
          <p:nvPr/>
        </p:nvSpPr>
        <p:spPr>
          <a:xfrm>
            <a:off x="776713" y="1814153"/>
            <a:ext cx="1295975" cy="184666"/>
          </a:xfrm>
          <a:prstGeom prst="rect">
            <a:avLst/>
          </a:prstGeom>
          <a:noFill/>
        </p:spPr>
        <p:txBody>
          <a:bodyPr wrap="square" rtlCol="0">
            <a:spAutoFit/>
          </a:bodyPr>
          <a:lstStyle/>
          <a:p>
            <a:r>
              <a:rPr lang="fr-FR" sz="600" dirty="0">
                <a:solidFill>
                  <a:schemeClr val="tx1">
                    <a:lumMod val="50000"/>
                    <a:lumOff val="50000"/>
                  </a:schemeClr>
                </a:solidFill>
                <a:latin typeface="Source Sans Pro" panose="020B0503030403020204" pitchFamily="34" charset="77"/>
              </a:rPr>
              <a:t>Plumeau d’or</a:t>
            </a:r>
          </a:p>
        </p:txBody>
      </p:sp>
      <p:sp>
        <p:nvSpPr>
          <p:cNvPr id="34" name="Rectangle 33">
            <a:extLst>
              <a:ext uri="{FF2B5EF4-FFF2-40B4-BE49-F238E27FC236}">
                <a16:creationId xmlns:a16="http://schemas.microsoft.com/office/drawing/2014/main" id="{66322576-22DE-2F70-E47D-C4A75CF00633}"/>
              </a:ext>
            </a:extLst>
          </p:cNvPr>
          <p:cNvSpPr/>
          <p:nvPr/>
        </p:nvSpPr>
        <p:spPr>
          <a:xfrm>
            <a:off x="2852865" y="3273837"/>
            <a:ext cx="973123" cy="34394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F033F3CD-4D3A-73BE-CC8D-E3DAE09AE11B}"/>
              </a:ext>
            </a:extLst>
          </p:cNvPr>
          <p:cNvSpPr txBox="1"/>
          <p:nvPr/>
        </p:nvSpPr>
        <p:spPr>
          <a:xfrm>
            <a:off x="3013221" y="3254243"/>
            <a:ext cx="1295975" cy="184666"/>
          </a:xfrm>
          <a:prstGeom prst="rect">
            <a:avLst/>
          </a:prstGeom>
          <a:noFill/>
        </p:spPr>
        <p:txBody>
          <a:bodyPr wrap="square" rtlCol="0">
            <a:spAutoFit/>
          </a:bodyPr>
          <a:lstStyle/>
          <a:p>
            <a:r>
              <a:rPr lang="fr-FR" sz="600" dirty="0">
                <a:solidFill>
                  <a:schemeClr val="tx2">
                    <a:lumMod val="60000"/>
                    <a:lumOff val="40000"/>
                  </a:schemeClr>
                </a:solidFill>
                <a:latin typeface="Source Sans Pro" panose="020B0503030403020204" pitchFamily="34" charset="77"/>
              </a:rPr>
              <a:t>Adresse</a:t>
            </a:r>
          </a:p>
        </p:txBody>
      </p:sp>
      <p:sp>
        <p:nvSpPr>
          <p:cNvPr id="36" name="ZoneTexte 35">
            <a:extLst>
              <a:ext uri="{FF2B5EF4-FFF2-40B4-BE49-F238E27FC236}">
                <a16:creationId xmlns:a16="http://schemas.microsoft.com/office/drawing/2014/main" id="{38D1C77D-24B9-CC95-4388-089CD6962E44}"/>
              </a:ext>
            </a:extLst>
          </p:cNvPr>
          <p:cNvSpPr txBox="1"/>
          <p:nvPr/>
        </p:nvSpPr>
        <p:spPr>
          <a:xfrm>
            <a:off x="3012244" y="3362287"/>
            <a:ext cx="1295975" cy="192360"/>
          </a:xfrm>
          <a:prstGeom prst="rect">
            <a:avLst/>
          </a:prstGeom>
          <a:noFill/>
        </p:spPr>
        <p:txBody>
          <a:bodyPr wrap="square" rtlCol="0">
            <a:spAutoFit/>
          </a:bodyPr>
          <a:lstStyle/>
          <a:p>
            <a:r>
              <a:rPr lang="fr-FR" sz="650" dirty="0">
                <a:latin typeface="Source Sans Pro" panose="020B0503030403020204" pitchFamily="34" charset="77"/>
              </a:rPr>
              <a:t>10 rue Pasteur, Paris, France</a:t>
            </a:r>
          </a:p>
        </p:txBody>
      </p:sp>
      <p:pic>
        <p:nvPicPr>
          <p:cNvPr id="38" name="Image 37">
            <a:extLst>
              <a:ext uri="{FF2B5EF4-FFF2-40B4-BE49-F238E27FC236}">
                <a16:creationId xmlns:a16="http://schemas.microsoft.com/office/drawing/2014/main" id="{4119E23B-C1E8-A5C3-40F3-A5BDB90B8F62}"/>
              </a:ext>
            </a:extLst>
          </p:cNvPr>
          <p:cNvPicPr>
            <a:picLocks noChangeAspect="1"/>
          </p:cNvPicPr>
          <p:nvPr/>
        </p:nvPicPr>
        <p:blipFill>
          <a:blip r:embed="rId7"/>
          <a:stretch>
            <a:fillRect/>
          </a:stretch>
        </p:blipFill>
        <p:spPr>
          <a:xfrm>
            <a:off x="4492765" y="3327783"/>
            <a:ext cx="128842" cy="144000"/>
          </a:xfrm>
          <a:prstGeom prst="rect">
            <a:avLst/>
          </a:prstGeom>
        </p:spPr>
      </p:pic>
      <p:sp>
        <p:nvSpPr>
          <p:cNvPr id="39" name="Rectangle 38">
            <a:extLst>
              <a:ext uri="{FF2B5EF4-FFF2-40B4-BE49-F238E27FC236}">
                <a16:creationId xmlns:a16="http://schemas.microsoft.com/office/drawing/2014/main" id="{1A328A0E-3F04-5C3D-12A4-4D90D3742838}"/>
              </a:ext>
            </a:extLst>
          </p:cNvPr>
          <p:cNvSpPr/>
          <p:nvPr/>
        </p:nvSpPr>
        <p:spPr>
          <a:xfrm>
            <a:off x="3356204" y="2007208"/>
            <a:ext cx="1153339" cy="24450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2" name="Image 41">
            <a:extLst>
              <a:ext uri="{FF2B5EF4-FFF2-40B4-BE49-F238E27FC236}">
                <a16:creationId xmlns:a16="http://schemas.microsoft.com/office/drawing/2014/main" id="{23C07A1E-4A74-C856-549B-B58648C866AF}"/>
              </a:ext>
            </a:extLst>
          </p:cNvPr>
          <p:cNvPicPr>
            <a:picLocks noChangeAspect="1"/>
          </p:cNvPicPr>
          <p:nvPr/>
        </p:nvPicPr>
        <p:blipFill>
          <a:blip r:embed="rId8"/>
          <a:stretch>
            <a:fillRect/>
          </a:stretch>
        </p:blipFill>
        <p:spPr>
          <a:xfrm>
            <a:off x="2878753" y="3300760"/>
            <a:ext cx="108000" cy="108000"/>
          </a:xfrm>
          <a:prstGeom prst="rect">
            <a:avLst/>
          </a:prstGeom>
        </p:spPr>
      </p:pic>
      <p:sp>
        <p:nvSpPr>
          <p:cNvPr id="43" name="Rectangle 42">
            <a:extLst>
              <a:ext uri="{FF2B5EF4-FFF2-40B4-BE49-F238E27FC236}">
                <a16:creationId xmlns:a16="http://schemas.microsoft.com/office/drawing/2014/main" id="{B8F08A83-5245-39EB-A555-E32C4F295805}"/>
              </a:ext>
            </a:extLst>
          </p:cNvPr>
          <p:cNvSpPr/>
          <p:nvPr/>
        </p:nvSpPr>
        <p:spPr>
          <a:xfrm>
            <a:off x="4492765" y="1814153"/>
            <a:ext cx="128842" cy="18466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5" name="Image 44">
            <a:extLst>
              <a:ext uri="{FF2B5EF4-FFF2-40B4-BE49-F238E27FC236}">
                <a16:creationId xmlns:a16="http://schemas.microsoft.com/office/drawing/2014/main" id="{FECF2B18-729F-85F9-38B0-731C3072EB2D}"/>
              </a:ext>
            </a:extLst>
          </p:cNvPr>
          <p:cNvPicPr>
            <a:picLocks noChangeAspect="1"/>
          </p:cNvPicPr>
          <p:nvPr/>
        </p:nvPicPr>
        <p:blipFill>
          <a:blip r:embed="rId9"/>
          <a:stretch>
            <a:fillRect/>
          </a:stretch>
        </p:blipFill>
        <p:spPr>
          <a:xfrm>
            <a:off x="5214682" y="1079040"/>
            <a:ext cx="1939005" cy="4196208"/>
          </a:xfrm>
          <a:prstGeom prst="roundRect">
            <a:avLst>
              <a:gd name="adj" fmla="val 7149"/>
            </a:avLst>
          </a:prstGeom>
          <a:ln>
            <a:solidFill>
              <a:schemeClr val="bg1">
                <a:lumMod val="85000"/>
              </a:schemeClr>
            </a:solidFill>
          </a:ln>
        </p:spPr>
      </p:pic>
      <p:sp>
        <p:nvSpPr>
          <p:cNvPr id="54" name="Rectangle 53">
            <a:extLst>
              <a:ext uri="{FF2B5EF4-FFF2-40B4-BE49-F238E27FC236}">
                <a16:creationId xmlns:a16="http://schemas.microsoft.com/office/drawing/2014/main" id="{699BC019-6F9E-F2C2-EC04-D898DBAEE00F}"/>
              </a:ext>
            </a:extLst>
          </p:cNvPr>
          <p:cNvSpPr/>
          <p:nvPr/>
        </p:nvSpPr>
        <p:spPr>
          <a:xfrm>
            <a:off x="5248238" y="1628336"/>
            <a:ext cx="1850346" cy="2172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4AF128AF-C00C-4273-388A-6FE103D974B4}"/>
              </a:ext>
            </a:extLst>
          </p:cNvPr>
          <p:cNvSpPr/>
          <p:nvPr/>
        </p:nvSpPr>
        <p:spPr>
          <a:xfrm>
            <a:off x="5303339" y="1770239"/>
            <a:ext cx="1761689" cy="2772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55">
            <a:extLst>
              <a:ext uri="{FF2B5EF4-FFF2-40B4-BE49-F238E27FC236}">
                <a16:creationId xmlns:a16="http://schemas.microsoft.com/office/drawing/2014/main" id="{0522C898-4A04-F5B8-FC21-E9C606DBE91F}"/>
              </a:ext>
            </a:extLst>
          </p:cNvPr>
          <p:cNvSpPr/>
          <p:nvPr/>
        </p:nvSpPr>
        <p:spPr>
          <a:xfrm>
            <a:off x="5328506" y="1721701"/>
            <a:ext cx="612000" cy="99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a:extLst>
              <a:ext uri="{FF2B5EF4-FFF2-40B4-BE49-F238E27FC236}">
                <a16:creationId xmlns:a16="http://schemas.microsoft.com/office/drawing/2014/main" id="{E3F9896A-F1E8-FE0A-3F27-08435D6082F5}"/>
              </a:ext>
            </a:extLst>
          </p:cNvPr>
          <p:cNvSpPr txBox="1"/>
          <p:nvPr/>
        </p:nvSpPr>
        <p:spPr>
          <a:xfrm>
            <a:off x="5269784" y="1687237"/>
            <a:ext cx="676151" cy="169277"/>
          </a:xfrm>
          <a:prstGeom prst="rect">
            <a:avLst/>
          </a:prstGeom>
          <a:noFill/>
        </p:spPr>
        <p:txBody>
          <a:bodyPr wrap="square" lIns="72000" rIns="0" rtlCol="0">
            <a:spAutoFit/>
          </a:bodyPr>
          <a:lstStyle/>
          <a:p>
            <a:r>
              <a:rPr lang="fr-FR" sz="500" dirty="0">
                <a:solidFill>
                  <a:schemeClr val="accent2"/>
                </a:solidFill>
                <a:latin typeface="Source Sans Pro" panose="020B0503030403020204" pitchFamily="34" charset="77"/>
              </a:rPr>
              <a:t>Numéro de téléphone</a:t>
            </a:r>
          </a:p>
        </p:txBody>
      </p:sp>
      <p:pic>
        <p:nvPicPr>
          <p:cNvPr id="58" name="Image 57">
            <a:extLst>
              <a:ext uri="{FF2B5EF4-FFF2-40B4-BE49-F238E27FC236}">
                <a16:creationId xmlns:a16="http://schemas.microsoft.com/office/drawing/2014/main" id="{CCAB357E-F913-61F7-3869-160C8F273349}"/>
              </a:ext>
            </a:extLst>
          </p:cNvPr>
          <p:cNvPicPr>
            <a:picLocks noChangeAspect="1"/>
          </p:cNvPicPr>
          <p:nvPr/>
        </p:nvPicPr>
        <p:blipFill>
          <a:blip r:embed="rId10"/>
          <a:stretch>
            <a:fillRect/>
          </a:stretch>
        </p:blipFill>
        <p:spPr>
          <a:xfrm>
            <a:off x="5320117" y="1816201"/>
            <a:ext cx="1736522" cy="209725"/>
          </a:xfrm>
          <a:prstGeom prst="rect">
            <a:avLst/>
          </a:prstGeom>
        </p:spPr>
      </p:pic>
      <p:sp>
        <p:nvSpPr>
          <p:cNvPr id="61" name="Rectangle : coins arrondis 60">
            <a:extLst>
              <a:ext uri="{FF2B5EF4-FFF2-40B4-BE49-F238E27FC236}">
                <a16:creationId xmlns:a16="http://schemas.microsoft.com/office/drawing/2014/main" id="{14453A4B-5B89-C902-F9BD-B93E59E98715}"/>
              </a:ext>
            </a:extLst>
          </p:cNvPr>
          <p:cNvSpPr/>
          <p:nvPr/>
        </p:nvSpPr>
        <p:spPr>
          <a:xfrm>
            <a:off x="5331302" y="3478914"/>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ZoneTexte 61">
            <a:extLst>
              <a:ext uri="{FF2B5EF4-FFF2-40B4-BE49-F238E27FC236}">
                <a16:creationId xmlns:a16="http://schemas.microsoft.com/office/drawing/2014/main" id="{89D4F6DC-E9F7-5B3C-1E5F-70C4D30CAEB8}"/>
              </a:ext>
            </a:extLst>
          </p:cNvPr>
          <p:cNvSpPr txBox="1"/>
          <p:nvPr/>
        </p:nvSpPr>
        <p:spPr>
          <a:xfrm>
            <a:off x="5328506" y="3511000"/>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Mettre à jour</a:t>
            </a:r>
          </a:p>
        </p:txBody>
      </p:sp>
      <p:pic>
        <p:nvPicPr>
          <p:cNvPr id="64" name="Image 63" descr="Une image contenant texte&#10;&#10;Description générée automatiquement">
            <a:extLst>
              <a:ext uri="{FF2B5EF4-FFF2-40B4-BE49-F238E27FC236}">
                <a16:creationId xmlns:a16="http://schemas.microsoft.com/office/drawing/2014/main" id="{841F3F8C-6E8B-F9E7-6FE0-4574582BF793}"/>
              </a:ext>
            </a:extLst>
          </p:cNvPr>
          <p:cNvPicPr>
            <a:picLocks noChangeAspect="1"/>
          </p:cNvPicPr>
          <p:nvPr/>
        </p:nvPicPr>
        <p:blipFill>
          <a:blip r:embed="rId11"/>
          <a:stretch>
            <a:fillRect/>
          </a:stretch>
        </p:blipFill>
        <p:spPr>
          <a:xfrm>
            <a:off x="7645377" y="1103525"/>
            <a:ext cx="1939006" cy="4196208"/>
          </a:xfrm>
          <a:prstGeom prst="roundRect">
            <a:avLst>
              <a:gd name="adj" fmla="val 7149"/>
            </a:avLst>
          </a:prstGeom>
          <a:ln>
            <a:solidFill>
              <a:schemeClr val="bg1">
                <a:lumMod val="85000"/>
              </a:schemeClr>
            </a:solidFill>
          </a:ln>
        </p:spPr>
      </p:pic>
      <p:sp>
        <p:nvSpPr>
          <p:cNvPr id="69" name="Rectangle 68">
            <a:extLst>
              <a:ext uri="{FF2B5EF4-FFF2-40B4-BE49-F238E27FC236}">
                <a16:creationId xmlns:a16="http://schemas.microsoft.com/office/drawing/2014/main" id="{037376DB-571D-3400-7AF5-EB7B16E64913}"/>
              </a:ext>
            </a:extLst>
          </p:cNvPr>
          <p:cNvSpPr/>
          <p:nvPr/>
        </p:nvSpPr>
        <p:spPr>
          <a:xfrm>
            <a:off x="7678933" y="1661210"/>
            <a:ext cx="1859660" cy="181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BF6CAEB2-4179-6D84-BBEE-5E02325CDC70}"/>
              </a:ext>
            </a:extLst>
          </p:cNvPr>
          <p:cNvSpPr/>
          <p:nvPr/>
        </p:nvSpPr>
        <p:spPr>
          <a:xfrm>
            <a:off x="7731326" y="1783137"/>
            <a:ext cx="1761689" cy="2772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Rectangle 70">
            <a:extLst>
              <a:ext uri="{FF2B5EF4-FFF2-40B4-BE49-F238E27FC236}">
                <a16:creationId xmlns:a16="http://schemas.microsoft.com/office/drawing/2014/main" id="{066E3DCB-2D6E-5B5C-14C5-2227C0EE6010}"/>
              </a:ext>
            </a:extLst>
          </p:cNvPr>
          <p:cNvSpPr/>
          <p:nvPr/>
        </p:nvSpPr>
        <p:spPr>
          <a:xfrm>
            <a:off x="7756493" y="1734599"/>
            <a:ext cx="216000" cy="99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3" name="Image 72">
            <a:extLst>
              <a:ext uri="{FF2B5EF4-FFF2-40B4-BE49-F238E27FC236}">
                <a16:creationId xmlns:a16="http://schemas.microsoft.com/office/drawing/2014/main" id="{41D96E48-FC9B-442D-0C12-199411E46AE3}"/>
              </a:ext>
            </a:extLst>
          </p:cNvPr>
          <p:cNvPicPr>
            <a:picLocks noChangeAspect="1"/>
          </p:cNvPicPr>
          <p:nvPr/>
        </p:nvPicPr>
        <p:blipFill rotWithShape="1">
          <a:blip r:embed="rId10"/>
          <a:srcRect l="61063" t="5525"/>
          <a:stretch/>
        </p:blipFill>
        <p:spPr>
          <a:xfrm>
            <a:off x="8808474" y="1840686"/>
            <a:ext cx="676151" cy="198138"/>
          </a:xfrm>
          <a:prstGeom prst="rect">
            <a:avLst/>
          </a:prstGeom>
        </p:spPr>
      </p:pic>
      <p:sp>
        <p:nvSpPr>
          <p:cNvPr id="74" name="ZoneTexte 73">
            <a:extLst>
              <a:ext uri="{FF2B5EF4-FFF2-40B4-BE49-F238E27FC236}">
                <a16:creationId xmlns:a16="http://schemas.microsoft.com/office/drawing/2014/main" id="{B0462399-B618-2CC4-EB38-3B410CA91FB7}"/>
              </a:ext>
            </a:extLst>
          </p:cNvPr>
          <p:cNvSpPr txBox="1"/>
          <p:nvPr/>
        </p:nvSpPr>
        <p:spPr>
          <a:xfrm>
            <a:off x="7697771" y="1700135"/>
            <a:ext cx="676151" cy="169277"/>
          </a:xfrm>
          <a:prstGeom prst="rect">
            <a:avLst/>
          </a:prstGeom>
          <a:noFill/>
        </p:spPr>
        <p:txBody>
          <a:bodyPr wrap="square" lIns="72000" rIns="0" rtlCol="0">
            <a:spAutoFit/>
          </a:bodyPr>
          <a:lstStyle/>
          <a:p>
            <a:r>
              <a:rPr lang="fr-FR" sz="500" dirty="0">
                <a:solidFill>
                  <a:schemeClr val="accent2"/>
                </a:solidFill>
                <a:latin typeface="Source Sans Pro" panose="020B0503030403020204" pitchFamily="34" charset="77"/>
              </a:rPr>
              <a:t>E-mail</a:t>
            </a:r>
          </a:p>
        </p:txBody>
      </p:sp>
      <p:sp>
        <p:nvSpPr>
          <p:cNvPr id="75" name="ZoneTexte 74">
            <a:extLst>
              <a:ext uri="{FF2B5EF4-FFF2-40B4-BE49-F238E27FC236}">
                <a16:creationId xmlns:a16="http://schemas.microsoft.com/office/drawing/2014/main" id="{78936345-4E7B-2379-DF5A-2E58CC075E28}"/>
              </a:ext>
            </a:extLst>
          </p:cNvPr>
          <p:cNvSpPr txBox="1"/>
          <p:nvPr/>
        </p:nvSpPr>
        <p:spPr>
          <a:xfrm>
            <a:off x="7724537" y="1832297"/>
            <a:ext cx="1295975" cy="200055"/>
          </a:xfrm>
          <a:prstGeom prst="rect">
            <a:avLst/>
          </a:prstGeom>
          <a:noFill/>
        </p:spPr>
        <p:txBody>
          <a:bodyPr wrap="square" rtlCol="0">
            <a:spAutoFit/>
          </a:bodyPr>
          <a:lstStyle/>
          <a:p>
            <a:r>
              <a:rPr lang="fr-FR" sz="700" dirty="0">
                <a:solidFill>
                  <a:schemeClr val="tx1">
                    <a:lumMod val="65000"/>
                    <a:lumOff val="35000"/>
                  </a:schemeClr>
                </a:solidFill>
                <a:latin typeface="Source Sans Pro" panose="020B0503030403020204" pitchFamily="34" charset="77"/>
              </a:rPr>
              <a:t>test@test.com</a:t>
            </a:r>
          </a:p>
        </p:txBody>
      </p:sp>
      <p:pic>
        <p:nvPicPr>
          <p:cNvPr id="76" name="Image 75" descr="Une image contenant texte&#10;&#10;Description générée automatiquement">
            <a:extLst>
              <a:ext uri="{FF2B5EF4-FFF2-40B4-BE49-F238E27FC236}">
                <a16:creationId xmlns:a16="http://schemas.microsoft.com/office/drawing/2014/main" id="{93D11506-32CE-C222-3CAA-D70545C9ED07}"/>
              </a:ext>
            </a:extLst>
          </p:cNvPr>
          <p:cNvPicPr>
            <a:picLocks noChangeAspect="1"/>
          </p:cNvPicPr>
          <p:nvPr/>
        </p:nvPicPr>
        <p:blipFill>
          <a:blip r:embed="rId11"/>
          <a:stretch>
            <a:fillRect/>
          </a:stretch>
        </p:blipFill>
        <p:spPr>
          <a:xfrm>
            <a:off x="10097660" y="1103525"/>
            <a:ext cx="1939006" cy="4196208"/>
          </a:xfrm>
          <a:prstGeom prst="roundRect">
            <a:avLst>
              <a:gd name="adj" fmla="val 7149"/>
            </a:avLst>
          </a:prstGeom>
          <a:ln>
            <a:solidFill>
              <a:schemeClr val="bg1">
                <a:lumMod val="85000"/>
              </a:schemeClr>
            </a:solidFill>
          </a:ln>
        </p:spPr>
      </p:pic>
      <p:sp>
        <p:nvSpPr>
          <p:cNvPr id="77" name="Rectangle 76">
            <a:extLst>
              <a:ext uri="{FF2B5EF4-FFF2-40B4-BE49-F238E27FC236}">
                <a16:creationId xmlns:a16="http://schemas.microsoft.com/office/drawing/2014/main" id="{0F31DEFE-E349-24DF-00D2-86406C1FF8BF}"/>
              </a:ext>
            </a:extLst>
          </p:cNvPr>
          <p:cNvSpPr/>
          <p:nvPr/>
        </p:nvSpPr>
        <p:spPr>
          <a:xfrm>
            <a:off x="10131216" y="1661210"/>
            <a:ext cx="1859660" cy="1817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8" name="Rectangle : coins arrondis 77">
            <a:extLst>
              <a:ext uri="{FF2B5EF4-FFF2-40B4-BE49-F238E27FC236}">
                <a16:creationId xmlns:a16="http://schemas.microsoft.com/office/drawing/2014/main" id="{D9C8EA5F-F231-70B0-604F-D18580888E96}"/>
              </a:ext>
            </a:extLst>
          </p:cNvPr>
          <p:cNvSpPr/>
          <p:nvPr/>
        </p:nvSpPr>
        <p:spPr>
          <a:xfrm>
            <a:off x="10183609" y="1783137"/>
            <a:ext cx="1761689" cy="277200"/>
          </a:xfrm>
          <a:prstGeom prst="round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9" name="Rectangle 78">
            <a:extLst>
              <a:ext uri="{FF2B5EF4-FFF2-40B4-BE49-F238E27FC236}">
                <a16:creationId xmlns:a16="http://schemas.microsoft.com/office/drawing/2014/main" id="{D7D6FFFB-2AB5-4F1D-EF00-EF3428756665}"/>
              </a:ext>
            </a:extLst>
          </p:cNvPr>
          <p:cNvSpPr/>
          <p:nvPr/>
        </p:nvSpPr>
        <p:spPr>
          <a:xfrm>
            <a:off x="10208776" y="1734599"/>
            <a:ext cx="252000" cy="995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0" name="Image 79">
            <a:extLst>
              <a:ext uri="{FF2B5EF4-FFF2-40B4-BE49-F238E27FC236}">
                <a16:creationId xmlns:a16="http://schemas.microsoft.com/office/drawing/2014/main" id="{9663D8BC-0928-7629-D6EB-2845F6C3638A}"/>
              </a:ext>
            </a:extLst>
          </p:cNvPr>
          <p:cNvPicPr>
            <a:picLocks noChangeAspect="1"/>
          </p:cNvPicPr>
          <p:nvPr/>
        </p:nvPicPr>
        <p:blipFill rotWithShape="1">
          <a:blip r:embed="rId10"/>
          <a:srcRect l="61063" t="5525"/>
          <a:stretch/>
        </p:blipFill>
        <p:spPr>
          <a:xfrm>
            <a:off x="11260757" y="1840686"/>
            <a:ext cx="676151" cy="198138"/>
          </a:xfrm>
          <a:prstGeom prst="rect">
            <a:avLst/>
          </a:prstGeom>
        </p:spPr>
      </p:pic>
      <p:sp>
        <p:nvSpPr>
          <p:cNvPr id="82" name="ZoneTexte 81">
            <a:extLst>
              <a:ext uri="{FF2B5EF4-FFF2-40B4-BE49-F238E27FC236}">
                <a16:creationId xmlns:a16="http://schemas.microsoft.com/office/drawing/2014/main" id="{A875DB87-9E76-5E7E-AFDE-78448FBE475B}"/>
              </a:ext>
            </a:extLst>
          </p:cNvPr>
          <p:cNvSpPr txBox="1"/>
          <p:nvPr/>
        </p:nvSpPr>
        <p:spPr>
          <a:xfrm>
            <a:off x="10176820" y="1832297"/>
            <a:ext cx="1295975" cy="200055"/>
          </a:xfrm>
          <a:prstGeom prst="rect">
            <a:avLst/>
          </a:prstGeom>
          <a:noFill/>
        </p:spPr>
        <p:txBody>
          <a:bodyPr wrap="square" rtlCol="0">
            <a:spAutoFit/>
          </a:bodyPr>
          <a:lstStyle/>
          <a:p>
            <a:r>
              <a:rPr lang="fr-FR" sz="700" dirty="0">
                <a:solidFill>
                  <a:schemeClr val="tx1">
                    <a:lumMod val="65000"/>
                    <a:lumOff val="35000"/>
                  </a:schemeClr>
                </a:solidFill>
                <a:latin typeface="Source Sans Pro" panose="020B0503030403020204" pitchFamily="34" charset="77"/>
              </a:rPr>
              <a:t>10 rue Pasteur, Paris, France</a:t>
            </a:r>
          </a:p>
        </p:txBody>
      </p:sp>
      <p:sp>
        <p:nvSpPr>
          <p:cNvPr id="85" name="ZoneTexte 84">
            <a:extLst>
              <a:ext uri="{FF2B5EF4-FFF2-40B4-BE49-F238E27FC236}">
                <a16:creationId xmlns:a16="http://schemas.microsoft.com/office/drawing/2014/main" id="{D4863D7A-E039-1BF8-D101-A6305B468C9B}"/>
              </a:ext>
            </a:extLst>
          </p:cNvPr>
          <p:cNvSpPr txBox="1"/>
          <p:nvPr/>
        </p:nvSpPr>
        <p:spPr>
          <a:xfrm>
            <a:off x="10150054" y="1700135"/>
            <a:ext cx="676151" cy="169277"/>
          </a:xfrm>
          <a:prstGeom prst="rect">
            <a:avLst/>
          </a:prstGeom>
          <a:noFill/>
        </p:spPr>
        <p:txBody>
          <a:bodyPr wrap="square" lIns="72000" rIns="0" rtlCol="0">
            <a:spAutoFit/>
          </a:bodyPr>
          <a:lstStyle/>
          <a:p>
            <a:r>
              <a:rPr lang="fr-FR" sz="500" dirty="0">
                <a:solidFill>
                  <a:schemeClr val="accent2"/>
                </a:solidFill>
                <a:latin typeface="Source Sans Pro" panose="020B0503030403020204" pitchFamily="34" charset="77"/>
              </a:rPr>
              <a:t>Adresse</a:t>
            </a:r>
          </a:p>
        </p:txBody>
      </p:sp>
      <p:sp>
        <p:nvSpPr>
          <p:cNvPr id="87" name="ZoneTexte 86">
            <a:extLst>
              <a:ext uri="{FF2B5EF4-FFF2-40B4-BE49-F238E27FC236}">
                <a16:creationId xmlns:a16="http://schemas.microsoft.com/office/drawing/2014/main" id="{9A4EB5AB-F653-A5EF-66D0-05F2AE454813}"/>
              </a:ext>
            </a:extLst>
          </p:cNvPr>
          <p:cNvSpPr txBox="1"/>
          <p:nvPr/>
        </p:nvSpPr>
        <p:spPr>
          <a:xfrm>
            <a:off x="10287285" y="1425925"/>
            <a:ext cx="1619701" cy="200055"/>
          </a:xfrm>
          <a:prstGeom prst="rect">
            <a:avLst/>
          </a:prstGeom>
          <a:solidFill>
            <a:schemeClr val="bg1"/>
          </a:solidFill>
        </p:spPr>
        <p:txBody>
          <a:bodyPr wrap="square" rtlCol="0">
            <a:spAutoFit/>
          </a:bodyPr>
          <a:lstStyle/>
          <a:p>
            <a:pPr algn="ctr"/>
            <a:r>
              <a:rPr lang="fr-FR" sz="700" dirty="0">
                <a:solidFill>
                  <a:schemeClr val="tx1">
                    <a:lumMod val="85000"/>
                    <a:lumOff val="15000"/>
                  </a:schemeClr>
                </a:solidFill>
              </a:rPr>
              <a:t>Modifier l’adresse de résidence</a:t>
            </a:r>
          </a:p>
        </p:txBody>
      </p:sp>
      <p:sp>
        <p:nvSpPr>
          <p:cNvPr id="88" name="Rectangle : coins arrondis 87">
            <a:extLst>
              <a:ext uri="{FF2B5EF4-FFF2-40B4-BE49-F238E27FC236}">
                <a16:creationId xmlns:a16="http://schemas.microsoft.com/office/drawing/2014/main" id="{078C172B-EB62-E961-1E4A-C6513A8B83C1}"/>
              </a:ext>
            </a:extLst>
          </p:cNvPr>
          <p:cNvSpPr/>
          <p:nvPr/>
        </p:nvSpPr>
        <p:spPr>
          <a:xfrm>
            <a:off x="7760209" y="3270342"/>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9" name="ZoneTexte 88">
            <a:extLst>
              <a:ext uri="{FF2B5EF4-FFF2-40B4-BE49-F238E27FC236}">
                <a16:creationId xmlns:a16="http://schemas.microsoft.com/office/drawing/2014/main" id="{F8852A80-AF3C-8EE2-B5DF-026E9A03679F}"/>
              </a:ext>
            </a:extLst>
          </p:cNvPr>
          <p:cNvSpPr txBox="1"/>
          <p:nvPr/>
        </p:nvSpPr>
        <p:spPr>
          <a:xfrm>
            <a:off x="7757413" y="3302428"/>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Mettre à jour</a:t>
            </a:r>
          </a:p>
        </p:txBody>
      </p:sp>
      <p:sp>
        <p:nvSpPr>
          <p:cNvPr id="90" name="Rectangle : coins arrondis 89">
            <a:extLst>
              <a:ext uri="{FF2B5EF4-FFF2-40B4-BE49-F238E27FC236}">
                <a16:creationId xmlns:a16="http://schemas.microsoft.com/office/drawing/2014/main" id="{A71A5A23-23BE-DCE5-9349-BD22D47EC106}"/>
              </a:ext>
            </a:extLst>
          </p:cNvPr>
          <p:cNvSpPr/>
          <p:nvPr/>
        </p:nvSpPr>
        <p:spPr>
          <a:xfrm>
            <a:off x="10228351" y="3270309"/>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1" name="ZoneTexte 90">
            <a:extLst>
              <a:ext uri="{FF2B5EF4-FFF2-40B4-BE49-F238E27FC236}">
                <a16:creationId xmlns:a16="http://schemas.microsoft.com/office/drawing/2014/main" id="{C2A56B03-868B-018F-00C6-8C1278CE64D5}"/>
              </a:ext>
            </a:extLst>
          </p:cNvPr>
          <p:cNvSpPr txBox="1"/>
          <p:nvPr/>
        </p:nvSpPr>
        <p:spPr>
          <a:xfrm>
            <a:off x="10225555" y="3302395"/>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Mettre à jour</a:t>
            </a:r>
          </a:p>
        </p:txBody>
      </p:sp>
      <p:sp>
        <p:nvSpPr>
          <p:cNvPr id="3" name="ZoneTexte 2">
            <a:extLst>
              <a:ext uri="{FF2B5EF4-FFF2-40B4-BE49-F238E27FC236}">
                <a16:creationId xmlns:a16="http://schemas.microsoft.com/office/drawing/2014/main" id="{199C44D0-F649-DFB2-6375-62890D81E5AF}"/>
              </a:ext>
            </a:extLst>
          </p:cNvPr>
          <p:cNvSpPr txBox="1"/>
          <p:nvPr/>
        </p:nvSpPr>
        <p:spPr>
          <a:xfrm>
            <a:off x="704664" y="4726004"/>
            <a:ext cx="1342302" cy="199885"/>
          </a:xfrm>
          <a:prstGeom prst="rect">
            <a:avLst/>
          </a:prstGeom>
          <a:solidFill>
            <a:schemeClr val="bg1"/>
          </a:solidFill>
        </p:spPr>
        <p:txBody>
          <a:bodyPr wrap="square" lIns="36000" rtlCol="0">
            <a:spAutoFit/>
          </a:bodyPr>
          <a:lstStyle/>
          <a:p>
            <a:r>
              <a:rPr lang="fr-FR" sz="700" dirty="0">
                <a:latin typeface="Source Sans Pro" panose="020B0503030403020204" pitchFamily="34" charset="77"/>
              </a:rPr>
              <a:t>Mentions légales</a:t>
            </a:r>
          </a:p>
        </p:txBody>
      </p:sp>
      <p:pic>
        <p:nvPicPr>
          <p:cNvPr id="6" name="Image 5">
            <a:extLst>
              <a:ext uri="{FF2B5EF4-FFF2-40B4-BE49-F238E27FC236}">
                <a16:creationId xmlns:a16="http://schemas.microsoft.com/office/drawing/2014/main" id="{C9F69534-0DB9-0D0E-D0B9-9D8B41D8C6E9}"/>
              </a:ext>
            </a:extLst>
          </p:cNvPr>
          <p:cNvPicPr>
            <a:picLocks noChangeAspect="1"/>
          </p:cNvPicPr>
          <p:nvPr/>
        </p:nvPicPr>
        <p:blipFill>
          <a:blip r:embed="rId12"/>
          <a:stretch>
            <a:fillRect/>
          </a:stretch>
        </p:blipFill>
        <p:spPr>
          <a:xfrm>
            <a:off x="452167" y="4764511"/>
            <a:ext cx="108000" cy="108000"/>
          </a:xfrm>
          <a:prstGeom prst="rect">
            <a:avLst/>
          </a:prstGeom>
        </p:spPr>
      </p:pic>
      <p:pic>
        <p:nvPicPr>
          <p:cNvPr id="8" name="Image 7">
            <a:extLst>
              <a:ext uri="{FF2B5EF4-FFF2-40B4-BE49-F238E27FC236}">
                <a16:creationId xmlns:a16="http://schemas.microsoft.com/office/drawing/2014/main" id="{8B5C6515-28AF-49DB-E9F7-A0F04496A763}"/>
              </a:ext>
            </a:extLst>
          </p:cNvPr>
          <p:cNvPicPr>
            <a:picLocks noChangeAspect="1"/>
          </p:cNvPicPr>
          <p:nvPr/>
        </p:nvPicPr>
        <p:blipFill>
          <a:blip r:embed="rId13"/>
          <a:stretch>
            <a:fillRect/>
          </a:stretch>
        </p:blipFill>
        <p:spPr>
          <a:xfrm>
            <a:off x="2044824" y="4727125"/>
            <a:ext cx="144000" cy="185142"/>
          </a:xfrm>
          <a:prstGeom prst="rect">
            <a:avLst/>
          </a:prstGeom>
        </p:spPr>
      </p:pic>
      <p:sp>
        <p:nvSpPr>
          <p:cNvPr id="9" name="ZoneTexte 8">
            <a:extLst>
              <a:ext uri="{FF2B5EF4-FFF2-40B4-BE49-F238E27FC236}">
                <a16:creationId xmlns:a16="http://schemas.microsoft.com/office/drawing/2014/main" id="{DDF43C11-AEE5-9FA9-2484-0BEF52CC0692}"/>
              </a:ext>
            </a:extLst>
          </p:cNvPr>
          <p:cNvSpPr txBox="1"/>
          <p:nvPr/>
        </p:nvSpPr>
        <p:spPr>
          <a:xfrm>
            <a:off x="909944" y="678862"/>
            <a:ext cx="807651" cy="307777"/>
          </a:xfrm>
          <a:prstGeom prst="rect">
            <a:avLst/>
          </a:prstGeom>
          <a:noFill/>
        </p:spPr>
        <p:txBody>
          <a:bodyPr wrap="square" rtlCol="0">
            <a:spAutoFit/>
          </a:bodyPr>
          <a:lstStyle/>
          <a:p>
            <a:pPr algn="ctr"/>
            <a:r>
              <a:rPr lang="fr-FR" sz="1400" dirty="0"/>
              <a:t>S42</a:t>
            </a:r>
          </a:p>
        </p:txBody>
      </p:sp>
      <p:sp>
        <p:nvSpPr>
          <p:cNvPr id="15" name="ZoneTexte 14">
            <a:extLst>
              <a:ext uri="{FF2B5EF4-FFF2-40B4-BE49-F238E27FC236}">
                <a16:creationId xmlns:a16="http://schemas.microsoft.com/office/drawing/2014/main" id="{85F64DEB-30D4-A092-4DBF-0C71D767D555}"/>
              </a:ext>
            </a:extLst>
          </p:cNvPr>
          <p:cNvSpPr txBox="1"/>
          <p:nvPr/>
        </p:nvSpPr>
        <p:spPr>
          <a:xfrm>
            <a:off x="3331114" y="723068"/>
            <a:ext cx="807651" cy="307777"/>
          </a:xfrm>
          <a:prstGeom prst="rect">
            <a:avLst/>
          </a:prstGeom>
          <a:noFill/>
        </p:spPr>
        <p:txBody>
          <a:bodyPr wrap="square" rtlCol="0">
            <a:spAutoFit/>
          </a:bodyPr>
          <a:lstStyle/>
          <a:p>
            <a:pPr algn="ctr"/>
            <a:r>
              <a:rPr lang="fr-FR" sz="1400" dirty="0"/>
              <a:t>S43</a:t>
            </a:r>
          </a:p>
        </p:txBody>
      </p:sp>
      <p:sp>
        <p:nvSpPr>
          <p:cNvPr id="18" name="ZoneTexte 17">
            <a:extLst>
              <a:ext uri="{FF2B5EF4-FFF2-40B4-BE49-F238E27FC236}">
                <a16:creationId xmlns:a16="http://schemas.microsoft.com/office/drawing/2014/main" id="{5773DE5F-4107-E51C-4483-458B70913FC4}"/>
              </a:ext>
            </a:extLst>
          </p:cNvPr>
          <p:cNvSpPr txBox="1"/>
          <p:nvPr/>
        </p:nvSpPr>
        <p:spPr>
          <a:xfrm>
            <a:off x="8267159" y="699984"/>
            <a:ext cx="807651" cy="307777"/>
          </a:xfrm>
          <a:prstGeom prst="rect">
            <a:avLst/>
          </a:prstGeom>
          <a:noFill/>
        </p:spPr>
        <p:txBody>
          <a:bodyPr wrap="square" rtlCol="0">
            <a:spAutoFit/>
          </a:bodyPr>
          <a:lstStyle/>
          <a:p>
            <a:pPr algn="ctr"/>
            <a:r>
              <a:rPr lang="fr-FR" sz="1400" dirty="0"/>
              <a:t>S45</a:t>
            </a:r>
          </a:p>
        </p:txBody>
      </p:sp>
      <p:sp>
        <p:nvSpPr>
          <p:cNvPr id="20" name="ZoneTexte 19">
            <a:extLst>
              <a:ext uri="{FF2B5EF4-FFF2-40B4-BE49-F238E27FC236}">
                <a16:creationId xmlns:a16="http://schemas.microsoft.com/office/drawing/2014/main" id="{249DE248-BD19-F855-4113-C49BA43EB9FA}"/>
              </a:ext>
            </a:extLst>
          </p:cNvPr>
          <p:cNvSpPr txBox="1"/>
          <p:nvPr/>
        </p:nvSpPr>
        <p:spPr>
          <a:xfrm>
            <a:off x="10534149" y="691139"/>
            <a:ext cx="807651" cy="307777"/>
          </a:xfrm>
          <a:prstGeom prst="rect">
            <a:avLst/>
          </a:prstGeom>
          <a:noFill/>
        </p:spPr>
        <p:txBody>
          <a:bodyPr wrap="square" rtlCol="0">
            <a:spAutoFit/>
          </a:bodyPr>
          <a:lstStyle/>
          <a:p>
            <a:pPr algn="ctr"/>
            <a:r>
              <a:rPr lang="fr-FR" sz="1400" dirty="0"/>
              <a:t>S46</a:t>
            </a:r>
          </a:p>
        </p:txBody>
      </p:sp>
      <p:sp>
        <p:nvSpPr>
          <p:cNvPr id="21" name="ZoneTexte 20">
            <a:extLst>
              <a:ext uri="{FF2B5EF4-FFF2-40B4-BE49-F238E27FC236}">
                <a16:creationId xmlns:a16="http://schemas.microsoft.com/office/drawing/2014/main" id="{C8B6D66F-AD10-5A46-7993-B0EC268D9E7E}"/>
              </a:ext>
            </a:extLst>
          </p:cNvPr>
          <p:cNvSpPr txBox="1"/>
          <p:nvPr/>
        </p:nvSpPr>
        <p:spPr>
          <a:xfrm>
            <a:off x="5791685" y="725962"/>
            <a:ext cx="807651" cy="307777"/>
          </a:xfrm>
          <a:prstGeom prst="rect">
            <a:avLst/>
          </a:prstGeom>
          <a:noFill/>
        </p:spPr>
        <p:txBody>
          <a:bodyPr wrap="square" rtlCol="0">
            <a:spAutoFit/>
          </a:bodyPr>
          <a:lstStyle/>
          <a:p>
            <a:pPr algn="ctr"/>
            <a:r>
              <a:rPr lang="fr-FR" sz="1400" dirty="0"/>
              <a:t>S44</a:t>
            </a:r>
          </a:p>
        </p:txBody>
      </p:sp>
      <p:sp>
        <p:nvSpPr>
          <p:cNvPr id="22" name="ZoneTexte 21">
            <a:extLst>
              <a:ext uri="{FF2B5EF4-FFF2-40B4-BE49-F238E27FC236}">
                <a16:creationId xmlns:a16="http://schemas.microsoft.com/office/drawing/2014/main" id="{70F66935-C71C-5DE6-6DAF-C8F21B06C8CB}"/>
              </a:ext>
            </a:extLst>
          </p:cNvPr>
          <p:cNvSpPr txBox="1"/>
          <p:nvPr/>
        </p:nvSpPr>
        <p:spPr>
          <a:xfrm>
            <a:off x="0" y="6006991"/>
            <a:ext cx="12192000" cy="577081"/>
          </a:xfrm>
          <a:prstGeom prst="rect">
            <a:avLst/>
          </a:prstGeom>
          <a:noFill/>
        </p:spPr>
        <p:txBody>
          <a:bodyPr wrap="square" rtlCol="0">
            <a:spAutoFit/>
          </a:bodyPr>
          <a:lstStyle/>
          <a:p>
            <a:r>
              <a:rPr lang="fr-FR" sz="1050" dirty="0"/>
              <a:t>S42 c’est le burger menu. Au clic sur ‘Mentions légales’ ça ouvre la page dédiée sur notre site web (</a:t>
            </a:r>
            <a:r>
              <a:rPr lang="fr-FR" sz="1050" dirty="0">
                <a:hlinkClick r:id="rId14"/>
              </a:rPr>
              <a:t>https://www.kliner.com/mentions-legales-confidentialite/</a:t>
            </a:r>
            <a:r>
              <a:rPr lang="fr-FR" sz="1050" dirty="0"/>
              <a:t>) .</a:t>
            </a:r>
          </a:p>
          <a:p>
            <a:r>
              <a:rPr lang="fr-FR" sz="1050" dirty="0"/>
              <a:t>La modification du phone ou du mail implique la saisie du code de vérification comme sur S2.</a:t>
            </a:r>
          </a:p>
          <a:p>
            <a:r>
              <a:rPr lang="fr-FR" sz="1050" dirty="0"/>
              <a:t>Le clic sur le bloc BONUS (ça équivaut à cliquer sur ‘En savoir plus’ sauf que c’est tout le bloc qui est cliquable) ouvre la page (</a:t>
            </a:r>
            <a:r>
              <a:rPr lang="fr-FR" sz="1050" dirty="0">
                <a:hlinkClick r:id="rId15"/>
              </a:rPr>
              <a:t>https://assistance.kliner.com/hc/fr/articles/9282289366685</a:t>
            </a:r>
            <a:r>
              <a:rPr lang="fr-FR" sz="1050" dirty="0"/>
              <a:t>) </a:t>
            </a:r>
          </a:p>
        </p:txBody>
      </p:sp>
      <p:sp>
        <p:nvSpPr>
          <p:cNvPr id="4" name="ZoneTexte 3">
            <a:extLst>
              <a:ext uri="{FF2B5EF4-FFF2-40B4-BE49-F238E27FC236}">
                <a16:creationId xmlns:a16="http://schemas.microsoft.com/office/drawing/2014/main" id="{4F70C7AA-BC5B-F6B7-419D-0D4E8631C7F2}"/>
              </a:ext>
            </a:extLst>
          </p:cNvPr>
          <p:cNvSpPr txBox="1"/>
          <p:nvPr/>
        </p:nvSpPr>
        <p:spPr>
          <a:xfrm>
            <a:off x="3082337" y="4825946"/>
            <a:ext cx="1342302" cy="199885"/>
          </a:xfrm>
          <a:prstGeom prst="rect">
            <a:avLst/>
          </a:prstGeom>
          <a:solidFill>
            <a:schemeClr val="bg1"/>
          </a:solidFill>
        </p:spPr>
        <p:txBody>
          <a:bodyPr wrap="square" lIns="36000" rtlCol="0">
            <a:spAutoFit/>
          </a:bodyPr>
          <a:lstStyle/>
          <a:p>
            <a:pPr algn="ctr"/>
            <a:r>
              <a:rPr lang="fr-FR" sz="700" dirty="0">
                <a:solidFill>
                  <a:schemeClr val="accent2"/>
                </a:solidFill>
                <a:latin typeface="Source Sans Pro" panose="020B0503030403020204" pitchFamily="34" charset="77"/>
              </a:rPr>
              <a:t>Se déconnecter</a:t>
            </a:r>
          </a:p>
        </p:txBody>
      </p:sp>
      <p:sp>
        <p:nvSpPr>
          <p:cNvPr id="25" name="Rectangle 24">
            <a:extLst>
              <a:ext uri="{FF2B5EF4-FFF2-40B4-BE49-F238E27FC236}">
                <a16:creationId xmlns:a16="http://schemas.microsoft.com/office/drawing/2014/main" id="{94DCC8A0-0A2F-72AB-36D1-4CB30D176560}"/>
              </a:ext>
            </a:extLst>
          </p:cNvPr>
          <p:cNvSpPr/>
          <p:nvPr/>
        </p:nvSpPr>
        <p:spPr>
          <a:xfrm>
            <a:off x="2852865" y="2686608"/>
            <a:ext cx="133888" cy="5676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5F2FB9BA-1ECA-EC24-91BC-B02939D9049F}"/>
              </a:ext>
            </a:extLst>
          </p:cNvPr>
          <p:cNvPicPr>
            <a:picLocks noChangeAspect="1"/>
          </p:cNvPicPr>
          <p:nvPr/>
        </p:nvPicPr>
        <p:blipFill>
          <a:blip r:embed="rId16"/>
          <a:stretch>
            <a:fillRect/>
          </a:stretch>
        </p:blipFill>
        <p:spPr>
          <a:xfrm>
            <a:off x="2899106" y="2710671"/>
            <a:ext cx="115200" cy="115200"/>
          </a:xfrm>
          <a:prstGeom prst="rect">
            <a:avLst/>
          </a:prstGeom>
        </p:spPr>
      </p:pic>
      <p:pic>
        <p:nvPicPr>
          <p:cNvPr id="27" name="Image 26" descr="Une image contenant texte, clipart&#10;&#10;Description générée automatiquement">
            <a:extLst>
              <a:ext uri="{FF2B5EF4-FFF2-40B4-BE49-F238E27FC236}">
                <a16:creationId xmlns:a16="http://schemas.microsoft.com/office/drawing/2014/main" id="{5C87320E-C0AF-E71C-647C-E2151E6BB1BB}"/>
              </a:ext>
            </a:extLst>
          </p:cNvPr>
          <p:cNvPicPr>
            <a:picLocks noChangeAspect="1"/>
          </p:cNvPicPr>
          <p:nvPr/>
        </p:nvPicPr>
        <p:blipFill>
          <a:blip r:embed="rId17"/>
          <a:stretch>
            <a:fillRect/>
          </a:stretch>
        </p:blipFill>
        <p:spPr>
          <a:xfrm>
            <a:off x="2874392" y="3008359"/>
            <a:ext cx="126000" cy="126000"/>
          </a:xfrm>
          <a:prstGeom prst="rect">
            <a:avLst/>
          </a:prstGeom>
        </p:spPr>
      </p:pic>
      <p:sp>
        <p:nvSpPr>
          <p:cNvPr id="33" name="ZoneTexte 32">
            <a:extLst>
              <a:ext uri="{FF2B5EF4-FFF2-40B4-BE49-F238E27FC236}">
                <a16:creationId xmlns:a16="http://schemas.microsoft.com/office/drawing/2014/main" id="{A2CCF87A-79C9-B609-8B1F-AF86F6AC1730}"/>
              </a:ext>
            </a:extLst>
          </p:cNvPr>
          <p:cNvSpPr txBox="1"/>
          <p:nvPr/>
        </p:nvSpPr>
        <p:spPr>
          <a:xfrm>
            <a:off x="645093" y="2821344"/>
            <a:ext cx="1342302" cy="199885"/>
          </a:xfrm>
          <a:prstGeom prst="rect">
            <a:avLst/>
          </a:prstGeom>
          <a:solidFill>
            <a:schemeClr val="bg1"/>
          </a:solidFill>
        </p:spPr>
        <p:txBody>
          <a:bodyPr wrap="square" lIns="36000" rtlCol="0">
            <a:spAutoFit/>
          </a:bodyPr>
          <a:lstStyle/>
          <a:p>
            <a:r>
              <a:rPr lang="fr-FR" sz="700" dirty="0">
                <a:latin typeface="Source Sans Pro" panose="020B0503030403020204" pitchFamily="34" charset="77"/>
              </a:rPr>
              <a:t>Logements</a:t>
            </a:r>
          </a:p>
        </p:txBody>
      </p:sp>
      <p:pic>
        <p:nvPicPr>
          <p:cNvPr id="41" name="Image 40">
            <a:extLst>
              <a:ext uri="{FF2B5EF4-FFF2-40B4-BE49-F238E27FC236}">
                <a16:creationId xmlns:a16="http://schemas.microsoft.com/office/drawing/2014/main" id="{8AC9E565-9222-7413-1439-7C71AEF5CE09}"/>
              </a:ext>
            </a:extLst>
          </p:cNvPr>
          <p:cNvPicPr>
            <a:picLocks noChangeAspect="1"/>
          </p:cNvPicPr>
          <p:nvPr/>
        </p:nvPicPr>
        <p:blipFill>
          <a:blip r:embed="rId13"/>
          <a:stretch>
            <a:fillRect/>
          </a:stretch>
        </p:blipFill>
        <p:spPr>
          <a:xfrm>
            <a:off x="2038276" y="2828715"/>
            <a:ext cx="144000" cy="185142"/>
          </a:xfrm>
          <a:prstGeom prst="rect">
            <a:avLst/>
          </a:prstGeom>
        </p:spPr>
      </p:pic>
      <p:pic>
        <p:nvPicPr>
          <p:cNvPr id="59" name="Image 58">
            <a:extLst>
              <a:ext uri="{FF2B5EF4-FFF2-40B4-BE49-F238E27FC236}">
                <a16:creationId xmlns:a16="http://schemas.microsoft.com/office/drawing/2014/main" id="{4F37F3C9-9160-A91C-9C8B-1E0E50D131CB}"/>
              </a:ext>
            </a:extLst>
          </p:cNvPr>
          <p:cNvPicPr>
            <a:picLocks noChangeAspect="1"/>
          </p:cNvPicPr>
          <p:nvPr/>
        </p:nvPicPr>
        <p:blipFill>
          <a:blip r:embed="rId18"/>
          <a:stretch>
            <a:fillRect/>
          </a:stretch>
        </p:blipFill>
        <p:spPr>
          <a:xfrm>
            <a:off x="450930" y="2865358"/>
            <a:ext cx="124235" cy="118800"/>
          </a:xfrm>
          <a:prstGeom prst="rect">
            <a:avLst/>
          </a:prstGeom>
        </p:spPr>
      </p:pic>
    </p:spTree>
    <p:extLst>
      <p:ext uri="{BB962C8B-B14F-4D97-AF65-F5344CB8AC3E}">
        <p14:creationId xmlns:p14="http://schemas.microsoft.com/office/powerpoint/2010/main" val="39935972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 coins arrondis 3">
            <a:extLst>
              <a:ext uri="{FF2B5EF4-FFF2-40B4-BE49-F238E27FC236}">
                <a16:creationId xmlns:a16="http://schemas.microsoft.com/office/drawing/2014/main" id="{9931980E-DBF4-5BBB-BD36-CB6ED9B72D0C}"/>
              </a:ext>
            </a:extLst>
          </p:cNvPr>
          <p:cNvSpPr/>
          <p:nvPr/>
        </p:nvSpPr>
        <p:spPr>
          <a:xfrm>
            <a:off x="2931808" y="989533"/>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E0E229CD-F4C7-C913-FFA7-200194A2F1E6}"/>
              </a:ext>
            </a:extLst>
          </p:cNvPr>
          <p:cNvSpPr/>
          <p:nvPr/>
        </p:nvSpPr>
        <p:spPr>
          <a:xfrm>
            <a:off x="3041247" y="1119289"/>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 coins arrondis 5">
            <a:extLst>
              <a:ext uri="{FF2B5EF4-FFF2-40B4-BE49-F238E27FC236}">
                <a16:creationId xmlns:a16="http://schemas.microsoft.com/office/drawing/2014/main" id="{D823E385-82EE-47D8-8E0E-1E6FAFE0B376}"/>
              </a:ext>
            </a:extLst>
          </p:cNvPr>
          <p:cNvSpPr/>
          <p:nvPr/>
        </p:nvSpPr>
        <p:spPr>
          <a:xfrm>
            <a:off x="2933457" y="990171"/>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FDF38322-16A2-2AC7-9AF7-39C0AEACF7D7}"/>
              </a:ext>
            </a:extLst>
          </p:cNvPr>
          <p:cNvSpPr/>
          <p:nvPr/>
        </p:nvSpPr>
        <p:spPr>
          <a:xfrm>
            <a:off x="2930802" y="1206690"/>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6BFACAB4-3BE3-CF6A-6A0B-BE0E934BFFE8}"/>
              </a:ext>
            </a:extLst>
          </p:cNvPr>
          <p:cNvSpPr/>
          <p:nvPr/>
        </p:nvSpPr>
        <p:spPr>
          <a:xfrm>
            <a:off x="2930159" y="986639"/>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7B172FA0-DDED-0692-0D58-6FFBDBCF949D}"/>
              </a:ext>
            </a:extLst>
          </p:cNvPr>
          <p:cNvSpPr txBox="1"/>
          <p:nvPr/>
        </p:nvSpPr>
        <p:spPr>
          <a:xfrm>
            <a:off x="2949985" y="1516090"/>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Logements que vous gérez</a:t>
            </a:r>
          </a:p>
        </p:txBody>
      </p:sp>
      <p:pic>
        <p:nvPicPr>
          <p:cNvPr id="10" name="Image 9">
            <a:extLst>
              <a:ext uri="{FF2B5EF4-FFF2-40B4-BE49-F238E27FC236}">
                <a16:creationId xmlns:a16="http://schemas.microsoft.com/office/drawing/2014/main" id="{F201AE4D-AC3F-7366-DF37-EACE86F15DC7}"/>
              </a:ext>
            </a:extLst>
          </p:cNvPr>
          <p:cNvPicPr>
            <a:picLocks noChangeAspect="1"/>
          </p:cNvPicPr>
          <p:nvPr/>
        </p:nvPicPr>
        <p:blipFill>
          <a:blip r:embed="rId2"/>
          <a:stretch>
            <a:fillRect/>
          </a:stretch>
        </p:blipFill>
        <p:spPr>
          <a:xfrm>
            <a:off x="3578837" y="5240359"/>
            <a:ext cx="599077" cy="73058"/>
          </a:xfrm>
          <a:prstGeom prst="rect">
            <a:avLst/>
          </a:prstGeom>
        </p:spPr>
      </p:pic>
      <p:cxnSp>
        <p:nvCxnSpPr>
          <p:cNvPr id="12" name="Connecteur droit 11">
            <a:extLst>
              <a:ext uri="{FF2B5EF4-FFF2-40B4-BE49-F238E27FC236}">
                <a16:creationId xmlns:a16="http://schemas.microsoft.com/office/drawing/2014/main" id="{05371145-ABE1-F98B-A9D8-CE0112631B63}"/>
              </a:ext>
            </a:extLst>
          </p:cNvPr>
          <p:cNvCxnSpPr/>
          <p:nvPr/>
        </p:nvCxnSpPr>
        <p:spPr>
          <a:xfrm>
            <a:off x="3029279" y="2300513"/>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69D0E9B3-3CFD-18E4-ABEE-310B1972EA80}"/>
              </a:ext>
            </a:extLst>
          </p:cNvPr>
          <p:cNvSpPr txBox="1"/>
          <p:nvPr/>
        </p:nvSpPr>
        <p:spPr>
          <a:xfrm>
            <a:off x="3518509" y="659525"/>
            <a:ext cx="807651" cy="307777"/>
          </a:xfrm>
          <a:prstGeom prst="rect">
            <a:avLst/>
          </a:prstGeom>
          <a:noFill/>
        </p:spPr>
        <p:txBody>
          <a:bodyPr wrap="square" rtlCol="0">
            <a:spAutoFit/>
          </a:bodyPr>
          <a:lstStyle/>
          <a:p>
            <a:pPr algn="ctr"/>
            <a:r>
              <a:rPr lang="fr-FR" sz="1400" dirty="0"/>
              <a:t>S47</a:t>
            </a:r>
          </a:p>
        </p:txBody>
      </p:sp>
      <p:pic>
        <p:nvPicPr>
          <p:cNvPr id="19" name="Image 18" descr="Une image contenant flèche&#10;&#10;Description générée automatiquement">
            <a:extLst>
              <a:ext uri="{FF2B5EF4-FFF2-40B4-BE49-F238E27FC236}">
                <a16:creationId xmlns:a16="http://schemas.microsoft.com/office/drawing/2014/main" id="{42668E87-70D7-00E4-1F27-844C8256FDF2}"/>
              </a:ext>
            </a:extLst>
          </p:cNvPr>
          <p:cNvPicPr>
            <a:picLocks noChangeAspect="1"/>
          </p:cNvPicPr>
          <p:nvPr/>
        </p:nvPicPr>
        <p:blipFill>
          <a:blip r:embed="rId3"/>
          <a:stretch>
            <a:fillRect/>
          </a:stretch>
        </p:blipFill>
        <p:spPr>
          <a:xfrm>
            <a:off x="2998067" y="1303998"/>
            <a:ext cx="217203" cy="200055"/>
          </a:xfrm>
          <a:prstGeom prst="rect">
            <a:avLst/>
          </a:prstGeom>
        </p:spPr>
      </p:pic>
      <p:pic>
        <p:nvPicPr>
          <p:cNvPr id="20" name="Image 19">
            <a:extLst>
              <a:ext uri="{FF2B5EF4-FFF2-40B4-BE49-F238E27FC236}">
                <a16:creationId xmlns:a16="http://schemas.microsoft.com/office/drawing/2014/main" id="{50AA0EAD-C19F-2CF2-3A61-2F340E3005C4}"/>
              </a:ext>
            </a:extLst>
          </p:cNvPr>
          <p:cNvPicPr>
            <a:picLocks noChangeAspect="1"/>
          </p:cNvPicPr>
          <p:nvPr/>
        </p:nvPicPr>
        <p:blipFill>
          <a:blip r:embed="rId4"/>
          <a:stretch>
            <a:fillRect/>
          </a:stretch>
        </p:blipFill>
        <p:spPr>
          <a:xfrm>
            <a:off x="4654577" y="2032015"/>
            <a:ext cx="144000" cy="185142"/>
          </a:xfrm>
          <a:prstGeom prst="rect">
            <a:avLst/>
          </a:prstGeom>
        </p:spPr>
      </p:pic>
      <p:pic>
        <p:nvPicPr>
          <p:cNvPr id="21" name="Image 20">
            <a:extLst>
              <a:ext uri="{FF2B5EF4-FFF2-40B4-BE49-F238E27FC236}">
                <a16:creationId xmlns:a16="http://schemas.microsoft.com/office/drawing/2014/main" id="{F1963377-7A16-A19C-BF22-6F31B904C088}"/>
              </a:ext>
            </a:extLst>
          </p:cNvPr>
          <p:cNvPicPr>
            <a:picLocks noChangeAspect="1"/>
          </p:cNvPicPr>
          <p:nvPr/>
        </p:nvPicPr>
        <p:blipFill>
          <a:blip r:embed="rId4"/>
          <a:stretch>
            <a:fillRect/>
          </a:stretch>
        </p:blipFill>
        <p:spPr>
          <a:xfrm>
            <a:off x="4656814" y="2403002"/>
            <a:ext cx="144000" cy="185142"/>
          </a:xfrm>
          <a:prstGeom prst="rect">
            <a:avLst/>
          </a:prstGeom>
        </p:spPr>
      </p:pic>
      <p:sp>
        <p:nvSpPr>
          <p:cNvPr id="22" name="Rectangle : coins arrondis 21">
            <a:extLst>
              <a:ext uri="{FF2B5EF4-FFF2-40B4-BE49-F238E27FC236}">
                <a16:creationId xmlns:a16="http://schemas.microsoft.com/office/drawing/2014/main" id="{57B090C7-55E8-9E21-AB02-F0268F4CB53F}"/>
              </a:ext>
            </a:extLst>
          </p:cNvPr>
          <p:cNvSpPr/>
          <p:nvPr/>
        </p:nvSpPr>
        <p:spPr>
          <a:xfrm>
            <a:off x="5604071" y="1010317"/>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Rectangle : coins arrondis 22">
            <a:extLst>
              <a:ext uri="{FF2B5EF4-FFF2-40B4-BE49-F238E27FC236}">
                <a16:creationId xmlns:a16="http://schemas.microsoft.com/office/drawing/2014/main" id="{5D1CB08C-0C44-28B0-FBEF-5269DC30C582}"/>
              </a:ext>
            </a:extLst>
          </p:cNvPr>
          <p:cNvSpPr/>
          <p:nvPr/>
        </p:nvSpPr>
        <p:spPr>
          <a:xfrm>
            <a:off x="5713510" y="1140073"/>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 coins arrondis 23">
            <a:extLst>
              <a:ext uri="{FF2B5EF4-FFF2-40B4-BE49-F238E27FC236}">
                <a16:creationId xmlns:a16="http://schemas.microsoft.com/office/drawing/2014/main" id="{649B7624-1035-DF1E-3635-E5D101D9FCA6}"/>
              </a:ext>
            </a:extLst>
          </p:cNvPr>
          <p:cNvSpPr/>
          <p:nvPr/>
        </p:nvSpPr>
        <p:spPr>
          <a:xfrm>
            <a:off x="5605720" y="1010955"/>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 coins arrondis 24">
            <a:extLst>
              <a:ext uri="{FF2B5EF4-FFF2-40B4-BE49-F238E27FC236}">
                <a16:creationId xmlns:a16="http://schemas.microsoft.com/office/drawing/2014/main" id="{9B631F20-D04D-A2F7-D367-6844C2B5B90F}"/>
              </a:ext>
            </a:extLst>
          </p:cNvPr>
          <p:cNvSpPr/>
          <p:nvPr/>
        </p:nvSpPr>
        <p:spPr>
          <a:xfrm>
            <a:off x="5603065" y="1227474"/>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6" name="Image 25">
            <a:extLst>
              <a:ext uri="{FF2B5EF4-FFF2-40B4-BE49-F238E27FC236}">
                <a16:creationId xmlns:a16="http://schemas.microsoft.com/office/drawing/2014/main" id="{0246A45E-26ED-874C-01BE-819C2B25167A}"/>
              </a:ext>
            </a:extLst>
          </p:cNvPr>
          <p:cNvPicPr>
            <a:picLocks noChangeAspect="1"/>
          </p:cNvPicPr>
          <p:nvPr/>
        </p:nvPicPr>
        <p:blipFill>
          <a:blip r:embed="rId5"/>
          <a:stretch>
            <a:fillRect/>
          </a:stretch>
        </p:blipFill>
        <p:spPr>
          <a:xfrm>
            <a:off x="5641928" y="1302656"/>
            <a:ext cx="230843" cy="221609"/>
          </a:xfrm>
          <a:prstGeom prst="rect">
            <a:avLst/>
          </a:prstGeom>
        </p:spPr>
      </p:pic>
      <p:sp>
        <p:nvSpPr>
          <p:cNvPr id="27" name="Rectangle : coins arrondis 26">
            <a:extLst>
              <a:ext uri="{FF2B5EF4-FFF2-40B4-BE49-F238E27FC236}">
                <a16:creationId xmlns:a16="http://schemas.microsoft.com/office/drawing/2014/main" id="{21DC9EEA-04F3-C062-43C2-EF0231747B98}"/>
              </a:ext>
            </a:extLst>
          </p:cNvPr>
          <p:cNvSpPr/>
          <p:nvPr/>
        </p:nvSpPr>
        <p:spPr>
          <a:xfrm>
            <a:off x="5602422" y="1007423"/>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9" name="Image 28">
            <a:extLst>
              <a:ext uri="{FF2B5EF4-FFF2-40B4-BE49-F238E27FC236}">
                <a16:creationId xmlns:a16="http://schemas.microsoft.com/office/drawing/2014/main" id="{EA35F68B-05F1-2341-C7F0-691D3E23274A}"/>
              </a:ext>
            </a:extLst>
          </p:cNvPr>
          <p:cNvPicPr>
            <a:picLocks noChangeAspect="1"/>
          </p:cNvPicPr>
          <p:nvPr/>
        </p:nvPicPr>
        <p:blipFill>
          <a:blip r:embed="rId2"/>
          <a:stretch>
            <a:fillRect/>
          </a:stretch>
        </p:blipFill>
        <p:spPr>
          <a:xfrm>
            <a:off x="6251100" y="5261143"/>
            <a:ext cx="599077" cy="73058"/>
          </a:xfrm>
          <a:prstGeom prst="rect">
            <a:avLst/>
          </a:prstGeom>
        </p:spPr>
      </p:pic>
      <p:sp>
        <p:nvSpPr>
          <p:cNvPr id="30" name="ZoneTexte 29">
            <a:extLst>
              <a:ext uri="{FF2B5EF4-FFF2-40B4-BE49-F238E27FC236}">
                <a16:creationId xmlns:a16="http://schemas.microsoft.com/office/drawing/2014/main" id="{47F6F9FC-517F-685E-7C4A-D211198470AA}"/>
              </a:ext>
            </a:extLst>
          </p:cNvPr>
          <p:cNvSpPr txBox="1"/>
          <p:nvPr/>
        </p:nvSpPr>
        <p:spPr>
          <a:xfrm>
            <a:off x="5622249" y="1536874"/>
            <a:ext cx="1804794" cy="261610"/>
          </a:xfrm>
          <a:prstGeom prst="rect">
            <a:avLst/>
          </a:prstGeom>
          <a:noFill/>
        </p:spPr>
        <p:txBody>
          <a:bodyPr wrap="square" rtlCol="0">
            <a:spAutoFit/>
          </a:bodyPr>
          <a:lstStyle/>
          <a:p>
            <a:r>
              <a:rPr lang="fr-FR" sz="1100" b="1" dirty="0">
                <a:latin typeface="Source Sans Pro Semibold" panose="020B0503030403020204" pitchFamily="34" charset="77"/>
              </a:rPr>
              <a:t>Melun</a:t>
            </a:r>
          </a:p>
        </p:txBody>
      </p:sp>
      <p:sp>
        <p:nvSpPr>
          <p:cNvPr id="31" name="ZoneTexte 30">
            <a:extLst>
              <a:ext uri="{FF2B5EF4-FFF2-40B4-BE49-F238E27FC236}">
                <a16:creationId xmlns:a16="http://schemas.microsoft.com/office/drawing/2014/main" id="{EAC70613-03B3-93DB-602F-6FF3DB188E59}"/>
              </a:ext>
            </a:extLst>
          </p:cNvPr>
          <p:cNvSpPr txBox="1"/>
          <p:nvPr/>
        </p:nvSpPr>
        <p:spPr>
          <a:xfrm>
            <a:off x="6205616" y="717074"/>
            <a:ext cx="807651" cy="307777"/>
          </a:xfrm>
          <a:prstGeom prst="rect">
            <a:avLst/>
          </a:prstGeom>
          <a:noFill/>
        </p:spPr>
        <p:txBody>
          <a:bodyPr wrap="square" rtlCol="0">
            <a:spAutoFit/>
          </a:bodyPr>
          <a:lstStyle/>
          <a:p>
            <a:pPr algn="ctr"/>
            <a:r>
              <a:rPr lang="fr-FR" sz="1400" dirty="0"/>
              <a:t>S48</a:t>
            </a:r>
          </a:p>
        </p:txBody>
      </p:sp>
      <p:sp>
        <p:nvSpPr>
          <p:cNvPr id="32" name="Rectangle : coins arrondis 31">
            <a:extLst>
              <a:ext uri="{FF2B5EF4-FFF2-40B4-BE49-F238E27FC236}">
                <a16:creationId xmlns:a16="http://schemas.microsoft.com/office/drawing/2014/main" id="{59CB168C-6665-0726-4F51-102755CB08C7}"/>
              </a:ext>
            </a:extLst>
          </p:cNvPr>
          <p:cNvSpPr/>
          <p:nvPr/>
        </p:nvSpPr>
        <p:spPr>
          <a:xfrm>
            <a:off x="5735262" y="4590187"/>
            <a:ext cx="1694576" cy="276836"/>
          </a:xfrm>
          <a:prstGeom prst="roundRect">
            <a:avLst>
              <a:gd name="adj" fmla="val 50000"/>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ZoneTexte 32">
            <a:extLst>
              <a:ext uri="{FF2B5EF4-FFF2-40B4-BE49-F238E27FC236}">
                <a16:creationId xmlns:a16="http://schemas.microsoft.com/office/drawing/2014/main" id="{5B6429E2-FBFA-7763-9F57-751B64B40F4A}"/>
              </a:ext>
            </a:extLst>
          </p:cNvPr>
          <p:cNvSpPr txBox="1"/>
          <p:nvPr/>
        </p:nvSpPr>
        <p:spPr>
          <a:xfrm>
            <a:off x="5732466" y="4622273"/>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Retour</a:t>
            </a:r>
          </a:p>
        </p:txBody>
      </p:sp>
      <p:sp>
        <p:nvSpPr>
          <p:cNvPr id="34" name="ZoneTexte 33">
            <a:extLst>
              <a:ext uri="{FF2B5EF4-FFF2-40B4-BE49-F238E27FC236}">
                <a16:creationId xmlns:a16="http://schemas.microsoft.com/office/drawing/2014/main" id="{6D1CFB38-F4BF-4FBF-60CD-67F943B53F89}"/>
              </a:ext>
            </a:extLst>
          </p:cNvPr>
          <p:cNvSpPr txBox="1"/>
          <p:nvPr/>
        </p:nvSpPr>
        <p:spPr>
          <a:xfrm>
            <a:off x="5908603" y="4946261"/>
            <a:ext cx="1342302" cy="199885"/>
          </a:xfrm>
          <a:prstGeom prst="rect">
            <a:avLst/>
          </a:prstGeom>
          <a:solidFill>
            <a:schemeClr val="bg1"/>
          </a:solidFill>
        </p:spPr>
        <p:txBody>
          <a:bodyPr wrap="square" lIns="36000" rtlCol="0">
            <a:spAutoFit/>
          </a:bodyPr>
          <a:lstStyle/>
          <a:p>
            <a:pPr algn="ctr"/>
            <a:r>
              <a:rPr lang="fr-FR" sz="700" dirty="0">
                <a:latin typeface="Source Sans Pro" panose="020B0503030403020204" pitchFamily="34" charset="77"/>
              </a:rPr>
              <a:t>Abandonner le logement</a:t>
            </a:r>
          </a:p>
        </p:txBody>
      </p:sp>
      <p:pic>
        <p:nvPicPr>
          <p:cNvPr id="35" name="Image 34">
            <a:extLst>
              <a:ext uri="{FF2B5EF4-FFF2-40B4-BE49-F238E27FC236}">
                <a16:creationId xmlns:a16="http://schemas.microsoft.com/office/drawing/2014/main" id="{5C5E6C61-5104-4155-B4E1-5D2408D69087}"/>
              </a:ext>
            </a:extLst>
          </p:cNvPr>
          <p:cNvPicPr>
            <a:picLocks noChangeAspect="1"/>
          </p:cNvPicPr>
          <p:nvPr/>
        </p:nvPicPr>
        <p:blipFill>
          <a:blip r:embed="rId6"/>
          <a:stretch>
            <a:fillRect/>
          </a:stretch>
        </p:blipFill>
        <p:spPr>
          <a:xfrm>
            <a:off x="353290" y="1071910"/>
            <a:ext cx="1939005" cy="4196207"/>
          </a:xfrm>
          <a:prstGeom prst="roundRect">
            <a:avLst>
              <a:gd name="adj" fmla="val 7149"/>
            </a:avLst>
          </a:prstGeom>
          <a:ln>
            <a:solidFill>
              <a:schemeClr val="bg1">
                <a:lumMod val="85000"/>
              </a:schemeClr>
            </a:solidFill>
          </a:ln>
        </p:spPr>
      </p:pic>
      <p:pic>
        <p:nvPicPr>
          <p:cNvPr id="36" name="Image 35">
            <a:extLst>
              <a:ext uri="{FF2B5EF4-FFF2-40B4-BE49-F238E27FC236}">
                <a16:creationId xmlns:a16="http://schemas.microsoft.com/office/drawing/2014/main" id="{C9A4DFA3-AAA6-2E87-E4B3-797569139DAF}"/>
              </a:ext>
            </a:extLst>
          </p:cNvPr>
          <p:cNvPicPr>
            <a:picLocks noChangeAspect="1"/>
          </p:cNvPicPr>
          <p:nvPr/>
        </p:nvPicPr>
        <p:blipFill>
          <a:blip r:embed="rId7"/>
          <a:stretch>
            <a:fillRect/>
          </a:stretch>
        </p:blipFill>
        <p:spPr>
          <a:xfrm>
            <a:off x="518381" y="2316327"/>
            <a:ext cx="108000" cy="108000"/>
          </a:xfrm>
          <a:prstGeom prst="rect">
            <a:avLst/>
          </a:prstGeom>
        </p:spPr>
      </p:pic>
      <p:pic>
        <p:nvPicPr>
          <p:cNvPr id="37" name="Image 36">
            <a:extLst>
              <a:ext uri="{FF2B5EF4-FFF2-40B4-BE49-F238E27FC236}">
                <a16:creationId xmlns:a16="http://schemas.microsoft.com/office/drawing/2014/main" id="{95FEBA25-AE9B-A62F-71D6-9FD951B858E6}"/>
              </a:ext>
            </a:extLst>
          </p:cNvPr>
          <p:cNvPicPr>
            <a:picLocks noChangeAspect="1"/>
          </p:cNvPicPr>
          <p:nvPr/>
        </p:nvPicPr>
        <p:blipFill>
          <a:blip r:embed="rId8"/>
          <a:stretch>
            <a:fillRect/>
          </a:stretch>
        </p:blipFill>
        <p:spPr>
          <a:xfrm>
            <a:off x="751292" y="2243327"/>
            <a:ext cx="742556" cy="254000"/>
          </a:xfrm>
          <a:prstGeom prst="rect">
            <a:avLst/>
          </a:prstGeom>
        </p:spPr>
      </p:pic>
      <p:sp>
        <p:nvSpPr>
          <p:cNvPr id="38" name="ZoneTexte 37">
            <a:extLst>
              <a:ext uri="{FF2B5EF4-FFF2-40B4-BE49-F238E27FC236}">
                <a16:creationId xmlns:a16="http://schemas.microsoft.com/office/drawing/2014/main" id="{1841F721-56B2-CEAA-84C5-EE50CFE8408E}"/>
              </a:ext>
            </a:extLst>
          </p:cNvPr>
          <p:cNvSpPr txBox="1"/>
          <p:nvPr/>
        </p:nvSpPr>
        <p:spPr>
          <a:xfrm>
            <a:off x="717990" y="2157715"/>
            <a:ext cx="1135915" cy="292388"/>
          </a:xfrm>
          <a:prstGeom prst="rect">
            <a:avLst/>
          </a:prstGeom>
          <a:noFill/>
        </p:spPr>
        <p:txBody>
          <a:bodyPr wrap="square" rtlCol="0">
            <a:spAutoFit/>
          </a:bodyPr>
          <a:lstStyle/>
          <a:p>
            <a:r>
              <a:rPr lang="fr-FR" sz="650" b="1" dirty="0">
                <a:solidFill>
                  <a:schemeClr val="tx1">
                    <a:lumMod val="85000"/>
                    <a:lumOff val="15000"/>
                  </a:schemeClr>
                </a:solidFill>
                <a:latin typeface="Source Sans Pro Semibold" panose="020B0503030403020204" pitchFamily="34" charset="77"/>
              </a:rPr>
              <a:t>Atteint 1000 points pour recevoir 100€  de bonus</a:t>
            </a:r>
          </a:p>
        </p:txBody>
      </p:sp>
      <p:sp>
        <p:nvSpPr>
          <p:cNvPr id="39" name="Rectangle : coins arrondis 38">
            <a:extLst>
              <a:ext uri="{FF2B5EF4-FFF2-40B4-BE49-F238E27FC236}">
                <a16:creationId xmlns:a16="http://schemas.microsoft.com/office/drawing/2014/main" id="{B6CBD0AC-3347-1A6F-D6BE-CCC712DD01D0}"/>
              </a:ext>
            </a:extLst>
          </p:cNvPr>
          <p:cNvSpPr/>
          <p:nvPr/>
        </p:nvSpPr>
        <p:spPr>
          <a:xfrm>
            <a:off x="1851584" y="2281606"/>
            <a:ext cx="364700" cy="180000"/>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ZoneTexte 39">
            <a:extLst>
              <a:ext uri="{FF2B5EF4-FFF2-40B4-BE49-F238E27FC236}">
                <a16:creationId xmlns:a16="http://schemas.microsoft.com/office/drawing/2014/main" id="{20B62A60-B6EE-60EB-7520-FEF2DE6006DA}"/>
              </a:ext>
            </a:extLst>
          </p:cNvPr>
          <p:cNvSpPr txBox="1"/>
          <p:nvPr/>
        </p:nvSpPr>
        <p:spPr>
          <a:xfrm>
            <a:off x="1849376" y="2276883"/>
            <a:ext cx="369115" cy="200055"/>
          </a:xfrm>
          <a:prstGeom prst="rect">
            <a:avLst/>
          </a:prstGeom>
          <a:noFill/>
        </p:spPr>
        <p:txBody>
          <a:bodyPr wrap="square" rtlCol="0">
            <a:spAutoFit/>
          </a:bodyPr>
          <a:lstStyle/>
          <a:p>
            <a:pPr algn="ctr"/>
            <a:r>
              <a:rPr lang="fr-FR" sz="700" b="1" dirty="0">
                <a:latin typeface="Source Sans Pro Semibold" panose="020B0503030403020204" pitchFamily="34" charset="77"/>
              </a:rPr>
              <a:t>0</a:t>
            </a:r>
          </a:p>
        </p:txBody>
      </p:sp>
      <p:sp>
        <p:nvSpPr>
          <p:cNvPr id="41" name="ZoneTexte 40">
            <a:extLst>
              <a:ext uri="{FF2B5EF4-FFF2-40B4-BE49-F238E27FC236}">
                <a16:creationId xmlns:a16="http://schemas.microsoft.com/office/drawing/2014/main" id="{84A74D3A-DC9D-9208-FF13-3124F9F9B226}"/>
              </a:ext>
            </a:extLst>
          </p:cNvPr>
          <p:cNvSpPr txBox="1"/>
          <p:nvPr/>
        </p:nvSpPr>
        <p:spPr>
          <a:xfrm>
            <a:off x="717990" y="2374688"/>
            <a:ext cx="645953" cy="184666"/>
          </a:xfrm>
          <a:prstGeom prst="rect">
            <a:avLst/>
          </a:prstGeom>
          <a:noFill/>
        </p:spPr>
        <p:txBody>
          <a:bodyPr wrap="square" rtlCol="0">
            <a:spAutoFit/>
          </a:bodyPr>
          <a:lstStyle/>
          <a:p>
            <a:r>
              <a:rPr lang="fr-FR" sz="600" dirty="0">
                <a:latin typeface="Source Sans Pro" panose="020B0503030403020204" pitchFamily="34" charset="77"/>
              </a:rPr>
              <a:t>En savoir plus</a:t>
            </a:r>
          </a:p>
        </p:txBody>
      </p:sp>
      <p:cxnSp>
        <p:nvCxnSpPr>
          <p:cNvPr id="42" name="Connecteur droit 41">
            <a:extLst>
              <a:ext uri="{FF2B5EF4-FFF2-40B4-BE49-F238E27FC236}">
                <a16:creationId xmlns:a16="http://schemas.microsoft.com/office/drawing/2014/main" id="{57D05A66-2D97-F178-DA84-E60B189E9CA7}"/>
              </a:ext>
            </a:extLst>
          </p:cNvPr>
          <p:cNvCxnSpPr/>
          <p:nvPr/>
        </p:nvCxnSpPr>
        <p:spPr>
          <a:xfrm>
            <a:off x="810269" y="2525798"/>
            <a:ext cx="454843"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43" name="Rectangle 42">
            <a:extLst>
              <a:ext uri="{FF2B5EF4-FFF2-40B4-BE49-F238E27FC236}">
                <a16:creationId xmlns:a16="http://schemas.microsoft.com/office/drawing/2014/main" id="{DD66A422-78CB-3D7C-C194-8BF585286C61}"/>
              </a:ext>
            </a:extLst>
          </p:cNvPr>
          <p:cNvSpPr/>
          <p:nvPr/>
        </p:nvSpPr>
        <p:spPr>
          <a:xfrm>
            <a:off x="353290" y="2686608"/>
            <a:ext cx="1939005" cy="249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Rectangle : coins arrondis 43">
            <a:extLst>
              <a:ext uri="{FF2B5EF4-FFF2-40B4-BE49-F238E27FC236}">
                <a16:creationId xmlns:a16="http://schemas.microsoft.com/office/drawing/2014/main" id="{D5027A42-5C89-EB04-ECD3-BD38EC7FF94F}"/>
              </a:ext>
            </a:extLst>
          </p:cNvPr>
          <p:cNvSpPr/>
          <p:nvPr/>
        </p:nvSpPr>
        <p:spPr>
          <a:xfrm>
            <a:off x="400407" y="5120472"/>
            <a:ext cx="327170" cy="148888"/>
          </a:xfrm>
          <a:prstGeom prst="roundRect">
            <a:avLst>
              <a:gd name="adj" fmla="val 5000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a:extLst>
              <a:ext uri="{FF2B5EF4-FFF2-40B4-BE49-F238E27FC236}">
                <a16:creationId xmlns:a16="http://schemas.microsoft.com/office/drawing/2014/main" id="{A62CF5DA-F021-B085-5F63-CB1D95638A79}"/>
              </a:ext>
            </a:extLst>
          </p:cNvPr>
          <p:cNvSpPr/>
          <p:nvPr/>
        </p:nvSpPr>
        <p:spPr>
          <a:xfrm>
            <a:off x="810269" y="1857772"/>
            <a:ext cx="1015228" cy="14652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ZoneTexte 45">
            <a:extLst>
              <a:ext uri="{FF2B5EF4-FFF2-40B4-BE49-F238E27FC236}">
                <a16:creationId xmlns:a16="http://schemas.microsoft.com/office/drawing/2014/main" id="{CDEC692B-D5BC-F503-AEDF-5FDEDD52467E}"/>
              </a:ext>
            </a:extLst>
          </p:cNvPr>
          <p:cNvSpPr txBox="1"/>
          <p:nvPr/>
        </p:nvSpPr>
        <p:spPr>
          <a:xfrm>
            <a:off x="776713" y="1814153"/>
            <a:ext cx="1295975" cy="184666"/>
          </a:xfrm>
          <a:prstGeom prst="rect">
            <a:avLst/>
          </a:prstGeom>
          <a:noFill/>
        </p:spPr>
        <p:txBody>
          <a:bodyPr wrap="square" rtlCol="0">
            <a:spAutoFit/>
          </a:bodyPr>
          <a:lstStyle/>
          <a:p>
            <a:r>
              <a:rPr lang="fr-FR" sz="600" dirty="0">
                <a:solidFill>
                  <a:schemeClr val="tx1">
                    <a:lumMod val="50000"/>
                    <a:lumOff val="50000"/>
                  </a:schemeClr>
                </a:solidFill>
                <a:latin typeface="Source Sans Pro" panose="020B0503030403020204" pitchFamily="34" charset="77"/>
              </a:rPr>
              <a:t>Plumeau d’or</a:t>
            </a:r>
          </a:p>
        </p:txBody>
      </p:sp>
      <p:sp>
        <p:nvSpPr>
          <p:cNvPr id="47" name="ZoneTexte 46">
            <a:extLst>
              <a:ext uri="{FF2B5EF4-FFF2-40B4-BE49-F238E27FC236}">
                <a16:creationId xmlns:a16="http://schemas.microsoft.com/office/drawing/2014/main" id="{1CA85921-1F47-772D-72E3-B24C8CFB6CDD}"/>
              </a:ext>
            </a:extLst>
          </p:cNvPr>
          <p:cNvSpPr txBox="1"/>
          <p:nvPr/>
        </p:nvSpPr>
        <p:spPr>
          <a:xfrm>
            <a:off x="704664" y="4726004"/>
            <a:ext cx="1342302" cy="199885"/>
          </a:xfrm>
          <a:prstGeom prst="rect">
            <a:avLst/>
          </a:prstGeom>
          <a:solidFill>
            <a:schemeClr val="bg1"/>
          </a:solidFill>
        </p:spPr>
        <p:txBody>
          <a:bodyPr wrap="square" lIns="36000" rtlCol="0">
            <a:spAutoFit/>
          </a:bodyPr>
          <a:lstStyle/>
          <a:p>
            <a:r>
              <a:rPr lang="fr-FR" sz="700" dirty="0">
                <a:latin typeface="Source Sans Pro" panose="020B0503030403020204" pitchFamily="34" charset="77"/>
              </a:rPr>
              <a:t>Mentions légales</a:t>
            </a:r>
          </a:p>
        </p:txBody>
      </p:sp>
      <p:pic>
        <p:nvPicPr>
          <p:cNvPr id="48" name="Image 47">
            <a:extLst>
              <a:ext uri="{FF2B5EF4-FFF2-40B4-BE49-F238E27FC236}">
                <a16:creationId xmlns:a16="http://schemas.microsoft.com/office/drawing/2014/main" id="{2034BC00-B65E-0026-0943-01115828BC2B}"/>
              </a:ext>
            </a:extLst>
          </p:cNvPr>
          <p:cNvPicPr>
            <a:picLocks noChangeAspect="1"/>
          </p:cNvPicPr>
          <p:nvPr/>
        </p:nvPicPr>
        <p:blipFill>
          <a:blip r:embed="rId9"/>
          <a:stretch>
            <a:fillRect/>
          </a:stretch>
        </p:blipFill>
        <p:spPr>
          <a:xfrm>
            <a:off x="452167" y="4764511"/>
            <a:ext cx="108000" cy="108000"/>
          </a:xfrm>
          <a:prstGeom prst="rect">
            <a:avLst/>
          </a:prstGeom>
        </p:spPr>
      </p:pic>
      <p:pic>
        <p:nvPicPr>
          <p:cNvPr id="49" name="Image 48">
            <a:extLst>
              <a:ext uri="{FF2B5EF4-FFF2-40B4-BE49-F238E27FC236}">
                <a16:creationId xmlns:a16="http://schemas.microsoft.com/office/drawing/2014/main" id="{32CD594A-E535-C530-438D-58D54DE5D765}"/>
              </a:ext>
            </a:extLst>
          </p:cNvPr>
          <p:cNvPicPr>
            <a:picLocks noChangeAspect="1"/>
          </p:cNvPicPr>
          <p:nvPr/>
        </p:nvPicPr>
        <p:blipFill>
          <a:blip r:embed="rId4"/>
          <a:stretch>
            <a:fillRect/>
          </a:stretch>
        </p:blipFill>
        <p:spPr>
          <a:xfrm>
            <a:off x="2044824" y="4727125"/>
            <a:ext cx="144000" cy="185142"/>
          </a:xfrm>
          <a:prstGeom prst="rect">
            <a:avLst/>
          </a:prstGeom>
        </p:spPr>
      </p:pic>
      <p:sp>
        <p:nvSpPr>
          <p:cNvPr id="50" name="ZoneTexte 49">
            <a:extLst>
              <a:ext uri="{FF2B5EF4-FFF2-40B4-BE49-F238E27FC236}">
                <a16:creationId xmlns:a16="http://schemas.microsoft.com/office/drawing/2014/main" id="{FFA25FE2-98D3-48E4-79EA-A85B4AAEA9D8}"/>
              </a:ext>
            </a:extLst>
          </p:cNvPr>
          <p:cNvSpPr txBox="1"/>
          <p:nvPr/>
        </p:nvSpPr>
        <p:spPr>
          <a:xfrm>
            <a:off x="909944" y="678862"/>
            <a:ext cx="807651" cy="307777"/>
          </a:xfrm>
          <a:prstGeom prst="rect">
            <a:avLst/>
          </a:prstGeom>
          <a:noFill/>
        </p:spPr>
        <p:txBody>
          <a:bodyPr wrap="square" rtlCol="0">
            <a:spAutoFit/>
          </a:bodyPr>
          <a:lstStyle/>
          <a:p>
            <a:pPr algn="ctr"/>
            <a:r>
              <a:rPr lang="fr-FR" sz="1400" dirty="0"/>
              <a:t>S42</a:t>
            </a:r>
          </a:p>
        </p:txBody>
      </p:sp>
      <p:sp>
        <p:nvSpPr>
          <p:cNvPr id="51" name="ZoneTexte 50">
            <a:extLst>
              <a:ext uri="{FF2B5EF4-FFF2-40B4-BE49-F238E27FC236}">
                <a16:creationId xmlns:a16="http://schemas.microsoft.com/office/drawing/2014/main" id="{FB818C0D-84C4-2142-9A32-3D999ED09548}"/>
              </a:ext>
            </a:extLst>
          </p:cNvPr>
          <p:cNvSpPr txBox="1"/>
          <p:nvPr/>
        </p:nvSpPr>
        <p:spPr>
          <a:xfrm>
            <a:off x="645093" y="2821344"/>
            <a:ext cx="1342302" cy="199885"/>
          </a:xfrm>
          <a:prstGeom prst="rect">
            <a:avLst/>
          </a:prstGeom>
          <a:solidFill>
            <a:schemeClr val="bg1"/>
          </a:solidFill>
        </p:spPr>
        <p:txBody>
          <a:bodyPr wrap="square" lIns="36000" rtlCol="0">
            <a:spAutoFit/>
          </a:bodyPr>
          <a:lstStyle/>
          <a:p>
            <a:r>
              <a:rPr lang="fr-FR" sz="700" dirty="0">
                <a:latin typeface="Source Sans Pro" panose="020B0503030403020204" pitchFamily="34" charset="77"/>
              </a:rPr>
              <a:t>Logements</a:t>
            </a:r>
          </a:p>
        </p:txBody>
      </p:sp>
      <p:pic>
        <p:nvPicPr>
          <p:cNvPr id="52" name="Image 51">
            <a:extLst>
              <a:ext uri="{FF2B5EF4-FFF2-40B4-BE49-F238E27FC236}">
                <a16:creationId xmlns:a16="http://schemas.microsoft.com/office/drawing/2014/main" id="{1C66568A-D6EC-6DF7-3C4B-4F8D598E0EB4}"/>
              </a:ext>
            </a:extLst>
          </p:cNvPr>
          <p:cNvPicPr>
            <a:picLocks noChangeAspect="1"/>
          </p:cNvPicPr>
          <p:nvPr/>
        </p:nvPicPr>
        <p:blipFill>
          <a:blip r:embed="rId4"/>
          <a:stretch>
            <a:fillRect/>
          </a:stretch>
        </p:blipFill>
        <p:spPr>
          <a:xfrm>
            <a:off x="2038276" y="2828715"/>
            <a:ext cx="144000" cy="185142"/>
          </a:xfrm>
          <a:prstGeom prst="rect">
            <a:avLst/>
          </a:prstGeom>
        </p:spPr>
      </p:pic>
      <p:pic>
        <p:nvPicPr>
          <p:cNvPr id="53" name="Image 52">
            <a:extLst>
              <a:ext uri="{FF2B5EF4-FFF2-40B4-BE49-F238E27FC236}">
                <a16:creationId xmlns:a16="http://schemas.microsoft.com/office/drawing/2014/main" id="{ECE96AEF-9AB0-4CAA-CFC5-C981E07B4891}"/>
              </a:ext>
            </a:extLst>
          </p:cNvPr>
          <p:cNvPicPr>
            <a:picLocks noChangeAspect="1"/>
          </p:cNvPicPr>
          <p:nvPr/>
        </p:nvPicPr>
        <p:blipFill>
          <a:blip r:embed="rId10"/>
          <a:stretch>
            <a:fillRect/>
          </a:stretch>
        </p:blipFill>
        <p:spPr>
          <a:xfrm>
            <a:off x="450930" y="2865358"/>
            <a:ext cx="124235" cy="118800"/>
          </a:xfrm>
          <a:prstGeom prst="rect">
            <a:avLst/>
          </a:prstGeom>
        </p:spPr>
      </p:pic>
      <p:pic>
        <p:nvPicPr>
          <p:cNvPr id="54" name="Image 53">
            <a:extLst>
              <a:ext uri="{FF2B5EF4-FFF2-40B4-BE49-F238E27FC236}">
                <a16:creationId xmlns:a16="http://schemas.microsoft.com/office/drawing/2014/main" id="{02635E20-D4BA-6C02-980C-A9EDCA6A325A}"/>
              </a:ext>
            </a:extLst>
          </p:cNvPr>
          <p:cNvPicPr>
            <a:picLocks noChangeAspect="1"/>
          </p:cNvPicPr>
          <p:nvPr/>
        </p:nvPicPr>
        <p:blipFill>
          <a:blip r:embed="rId11"/>
          <a:stretch>
            <a:fillRect/>
          </a:stretch>
        </p:blipFill>
        <p:spPr>
          <a:xfrm>
            <a:off x="3037949" y="2004298"/>
            <a:ext cx="253516" cy="239029"/>
          </a:xfrm>
          <a:prstGeom prst="rect">
            <a:avLst/>
          </a:prstGeom>
        </p:spPr>
      </p:pic>
      <p:pic>
        <p:nvPicPr>
          <p:cNvPr id="55" name="Image 54">
            <a:extLst>
              <a:ext uri="{FF2B5EF4-FFF2-40B4-BE49-F238E27FC236}">
                <a16:creationId xmlns:a16="http://schemas.microsoft.com/office/drawing/2014/main" id="{499E8D32-DFE1-B2D8-6162-0A2100E62B98}"/>
              </a:ext>
            </a:extLst>
          </p:cNvPr>
          <p:cNvPicPr>
            <a:picLocks noChangeAspect="1"/>
          </p:cNvPicPr>
          <p:nvPr/>
        </p:nvPicPr>
        <p:blipFill>
          <a:blip r:embed="rId12"/>
          <a:stretch>
            <a:fillRect/>
          </a:stretch>
        </p:blipFill>
        <p:spPr>
          <a:xfrm>
            <a:off x="3021633" y="2353802"/>
            <a:ext cx="275245" cy="246272"/>
          </a:xfrm>
          <a:prstGeom prst="rect">
            <a:avLst/>
          </a:prstGeom>
        </p:spPr>
      </p:pic>
      <p:sp>
        <p:nvSpPr>
          <p:cNvPr id="56" name="ZoneTexte 55">
            <a:extLst>
              <a:ext uri="{FF2B5EF4-FFF2-40B4-BE49-F238E27FC236}">
                <a16:creationId xmlns:a16="http://schemas.microsoft.com/office/drawing/2014/main" id="{90F75D46-653A-E5FA-C96D-2F8D8BE5A682}"/>
              </a:ext>
            </a:extLst>
          </p:cNvPr>
          <p:cNvSpPr txBox="1"/>
          <p:nvPr/>
        </p:nvSpPr>
        <p:spPr>
          <a:xfrm>
            <a:off x="3311015" y="2016090"/>
            <a:ext cx="1015145" cy="215444"/>
          </a:xfrm>
          <a:prstGeom prst="rect">
            <a:avLst/>
          </a:prstGeom>
          <a:solidFill>
            <a:schemeClr val="bg1"/>
          </a:solidFill>
        </p:spPr>
        <p:txBody>
          <a:bodyPr wrap="square" rtlCol="0">
            <a:spAutoFit/>
          </a:bodyPr>
          <a:lstStyle/>
          <a:p>
            <a:r>
              <a:rPr lang="fr-FR" sz="800" dirty="0">
                <a:solidFill>
                  <a:schemeClr val="tx1">
                    <a:lumMod val="75000"/>
                    <a:lumOff val="25000"/>
                  </a:schemeClr>
                </a:solidFill>
                <a:latin typeface="Source Sans Pro" panose="020B0503030403020204" pitchFamily="34" charset="77"/>
              </a:rPr>
              <a:t>Melun</a:t>
            </a:r>
          </a:p>
        </p:txBody>
      </p:sp>
      <p:sp>
        <p:nvSpPr>
          <p:cNvPr id="57" name="ZoneTexte 56">
            <a:extLst>
              <a:ext uri="{FF2B5EF4-FFF2-40B4-BE49-F238E27FC236}">
                <a16:creationId xmlns:a16="http://schemas.microsoft.com/office/drawing/2014/main" id="{E543B8FC-EE1C-E718-FB67-CBB5178E7FEA}"/>
              </a:ext>
            </a:extLst>
          </p:cNvPr>
          <p:cNvSpPr txBox="1"/>
          <p:nvPr/>
        </p:nvSpPr>
        <p:spPr>
          <a:xfrm>
            <a:off x="3319332" y="2372233"/>
            <a:ext cx="1015145" cy="215444"/>
          </a:xfrm>
          <a:prstGeom prst="rect">
            <a:avLst/>
          </a:prstGeom>
          <a:solidFill>
            <a:schemeClr val="bg1"/>
          </a:solidFill>
        </p:spPr>
        <p:txBody>
          <a:bodyPr wrap="square" rtlCol="0">
            <a:spAutoFit/>
          </a:bodyPr>
          <a:lstStyle/>
          <a:p>
            <a:r>
              <a:rPr lang="fr-FR" sz="800" dirty="0">
                <a:solidFill>
                  <a:schemeClr val="tx1">
                    <a:lumMod val="75000"/>
                    <a:lumOff val="25000"/>
                  </a:schemeClr>
                </a:solidFill>
                <a:latin typeface="Source Sans Pro" panose="020B0503030403020204" pitchFamily="34" charset="77"/>
              </a:rPr>
              <a:t>Savant</a:t>
            </a:r>
          </a:p>
        </p:txBody>
      </p:sp>
      <p:pic>
        <p:nvPicPr>
          <p:cNvPr id="58" name="Image 57">
            <a:extLst>
              <a:ext uri="{FF2B5EF4-FFF2-40B4-BE49-F238E27FC236}">
                <a16:creationId xmlns:a16="http://schemas.microsoft.com/office/drawing/2014/main" id="{86FF8DA6-F219-F007-009F-53E89BB65381}"/>
              </a:ext>
            </a:extLst>
          </p:cNvPr>
          <p:cNvPicPr>
            <a:picLocks noChangeAspect="1"/>
          </p:cNvPicPr>
          <p:nvPr/>
        </p:nvPicPr>
        <p:blipFill rotWithShape="1">
          <a:blip r:embed="rId13"/>
          <a:srcRect t="31865" b="27541"/>
          <a:stretch/>
        </p:blipFill>
        <p:spPr>
          <a:xfrm>
            <a:off x="5622249" y="1856115"/>
            <a:ext cx="1905722" cy="1674178"/>
          </a:xfrm>
          <a:prstGeom prst="rect">
            <a:avLst/>
          </a:prstGeom>
        </p:spPr>
      </p:pic>
      <p:sp>
        <p:nvSpPr>
          <p:cNvPr id="59" name="ZoneTexte 58">
            <a:extLst>
              <a:ext uri="{FF2B5EF4-FFF2-40B4-BE49-F238E27FC236}">
                <a16:creationId xmlns:a16="http://schemas.microsoft.com/office/drawing/2014/main" id="{E7B82010-03F9-2941-03B5-2C3A4F74FEC6}"/>
              </a:ext>
            </a:extLst>
          </p:cNvPr>
          <p:cNvSpPr txBox="1"/>
          <p:nvPr/>
        </p:nvSpPr>
        <p:spPr>
          <a:xfrm>
            <a:off x="5640590" y="3646295"/>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60" name="ZoneTexte 59">
            <a:extLst>
              <a:ext uri="{FF2B5EF4-FFF2-40B4-BE49-F238E27FC236}">
                <a16:creationId xmlns:a16="http://schemas.microsoft.com/office/drawing/2014/main" id="{159F1F7E-CA4F-697A-BFD4-2C9F1CA4BFDF}"/>
              </a:ext>
            </a:extLst>
          </p:cNvPr>
          <p:cNvSpPr txBox="1"/>
          <p:nvPr/>
        </p:nvSpPr>
        <p:spPr>
          <a:xfrm>
            <a:off x="5641928" y="3788888"/>
            <a:ext cx="1548340"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61" name="Image 60" descr="Une image contenant personne, intérieur, assiette, alimentation&#10;&#10;Description générée automatiquement">
            <a:extLst>
              <a:ext uri="{FF2B5EF4-FFF2-40B4-BE49-F238E27FC236}">
                <a16:creationId xmlns:a16="http://schemas.microsoft.com/office/drawing/2014/main" id="{D3917B65-255E-D8A5-D887-AB726039B02A}"/>
              </a:ext>
            </a:extLst>
          </p:cNvPr>
          <p:cNvPicPr>
            <a:picLocks noChangeAspect="1"/>
          </p:cNvPicPr>
          <p:nvPr/>
        </p:nvPicPr>
        <p:blipFill rotWithShape="1">
          <a:blip r:embed="rId14"/>
          <a:srcRect l="10663" t="7393" r="3306" b="8247"/>
          <a:stretch/>
        </p:blipFill>
        <p:spPr>
          <a:xfrm>
            <a:off x="7051470" y="3694026"/>
            <a:ext cx="244040" cy="231742"/>
          </a:xfrm>
          <a:prstGeom prst="ellipse">
            <a:avLst/>
          </a:prstGeom>
          <a:ln w="12700">
            <a:solidFill>
              <a:schemeClr val="bg1"/>
            </a:solidFill>
          </a:ln>
        </p:spPr>
      </p:pic>
      <p:cxnSp>
        <p:nvCxnSpPr>
          <p:cNvPr id="62" name="Connecteur droit 61">
            <a:extLst>
              <a:ext uri="{FF2B5EF4-FFF2-40B4-BE49-F238E27FC236}">
                <a16:creationId xmlns:a16="http://schemas.microsoft.com/office/drawing/2014/main" id="{859CD721-C43F-7F76-25F6-3BC48A151118}"/>
              </a:ext>
            </a:extLst>
          </p:cNvPr>
          <p:cNvCxnSpPr/>
          <p:nvPr/>
        </p:nvCxnSpPr>
        <p:spPr>
          <a:xfrm>
            <a:off x="5743403" y="4083957"/>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3" name="Ellipse 62">
            <a:extLst>
              <a:ext uri="{FF2B5EF4-FFF2-40B4-BE49-F238E27FC236}">
                <a16:creationId xmlns:a16="http://schemas.microsoft.com/office/drawing/2014/main" id="{3710A776-9813-5CDC-5704-F66E40B6598B}"/>
              </a:ext>
            </a:extLst>
          </p:cNvPr>
          <p:cNvSpPr>
            <a:spLocks noChangeAspect="1"/>
          </p:cNvSpPr>
          <p:nvPr/>
        </p:nvSpPr>
        <p:spPr>
          <a:xfrm>
            <a:off x="7139615" y="3897599"/>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Rectangle : coins arrondis 93">
            <a:extLst>
              <a:ext uri="{FF2B5EF4-FFF2-40B4-BE49-F238E27FC236}">
                <a16:creationId xmlns:a16="http://schemas.microsoft.com/office/drawing/2014/main" id="{DE8BDF82-0E73-FC14-1C43-4812981ECC37}"/>
              </a:ext>
            </a:extLst>
          </p:cNvPr>
          <p:cNvSpPr/>
          <p:nvPr/>
        </p:nvSpPr>
        <p:spPr>
          <a:xfrm>
            <a:off x="8051945" y="1004685"/>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 coins arrondis 94">
            <a:extLst>
              <a:ext uri="{FF2B5EF4-FFF2-40B4-BE49-F238E27FC236}">
                <a16:creationId xmlns:a16="http://schemas.microsoft.com/office/drawing/2014/main" id="{EA62C8C2-D685-A1EB-42F1-F83E3E90485D}"/>
              </a:ext>
            </a:extLst>
          </p:cNvPr>
          <p:cNvSpPr/>
          <p:nvPr/>
        </p:nvSpPr>
        <p:spPr>
          <a:xfrm>
            <a:off x="8161384" y="1134441"/>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 coins arrondis 95">
            <a:extLst>
              <a:ext uri="{FF2B5EF4-FFF2-40B4-BE49-F238E27FC236}">
                <a16:creationId xmlns:a16="http://schemas.microsoft.com/office/drawing/2014/main" id="{55C14BC0-D2B6-5C38-7E2D-A239199FF9BA}"/>
              </a:ext>
            </a:extLst>
          </p:cNvPr>
          <p:cNvSpPr/>
          <p:nvPr/>
        </p:nvSpPr>
        <p:spPr>
          <a:xfrm>
            <a:off x="8053594" y="1005323"/>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Rectangle : coins arrondis 96">
            <a:extLst>
              <a:ext uri="{FF2B5EF4-FFF2-40B4-BE49-F238E27FC236}">
                <a16:creationId xmlns:a16="http://schemas.microsoft.com/office/drawing/2014/main" id="{BEAABFFF-911C-8316-38E2-A0A0B0B88765}"/>
              </a:ext>
            </a:extLst>
          </p:cNvPr>
          <p:cNvSpPr/>
          <p:nvPr/>
        </p:nvSpPr>
        <p:spPr>
          <a:xfrm>
            <a:off x="8050939" y="1221842"/>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8" name="Image 97">
            <a:extLst>
              <a:ext uri="{FF2B5EF4-FFF2-40B4-BE49-F238E27FC236}">
                <a16:creationId xmlns:a16="http://schemas.microsoft.com/office/drawing/2014/main" id="{769EA6E2-EAFB-6895-E69A-D8A78A78F373}"/>
              </a:ext>
            </a:extLst>
          </p:cNvPr>
          <p:cNvPicPr>
            <a:picLocks noChangeAspect="1"/>
          </p:cNvPicPr>
          <p:nvPr/>
        </p:nvPicPr>
        <p:blipFill>
          <a:blip r:embed="rId5"/>
          <a:stretch>
            <a:fillRect/>
          </a:stretch>
        </p:blipFill>
        <p:spPr>
          <a:xfrm>
            <a:off x="8089802" y="1297024"/>
            <a:ext cx="230843" cy="221609"/>
          </a:xfrm>
          <a:prstGeom prst="rect">
            <a:avLst/>
          </a:prstGeom>
        </p:spPr>
      </p:pic>
      <p:sp>
        <p:nvSpPr>
          <p:cNvPr id="99" name="Rectangle : coins arrondis 98">
            <a:extLst>
              <a:ext uri="{FF2B5EF4-FFF2-40B4-BE49-F238E27FC236}">
                <a16:creationId xmlns:a16="http://schemas.microsoft.com/office/drawing/2014/main" id="{771054EB-91B1-1B67-36F9-13E2E118CF05}"/>
              </a:ext>
            </a:extLst>
          </p:cNvPr>
          <p:cNvSpPr/>
          <p:nvPr/>
        </p:nvSpPr>
        <p:spPr>
          <a:xfrm>
            <a:off x="8050296" y="1001791"/>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0" name="Image 99">
            <a:extLst>
              <a:ext uri="{FF2B5EF4-FFF2-40B4-BE49-F238E27FC236}">
                <a16:creationId xmlns:a16="http://schemas.microsoft.com/office/drawing/2014/main" id="{A4BAC1ED-7100-24F9-42B0-50B4AD8EF117}"/>
              </a:ext>
            </a:extLst>
          </p:cNvPr>
          <p:cNvPicPr>
            <a:picLocks noChangeAspect="1"/>
          </p:cNvPicPr>
          <p:nvPr/>
        </p:nvPicPr>
        <p:blipFill>
          <a:blip r:embed="rId2"/>
          <a:stretch>
            <a:fillRect/>
          </a:stretch>
        </p:blipFill>
        <p:spPr>
          <a:xfrm>
            <a:off x="8698974" y="5255511"/>
            <a:ext cx="599077" cy="73058"/>
          </a:xfrm>
          <a:prstGeom prst="rect">
            <a:avLst/>
          </a:prstGeom>
        </p:spPr>
      </p:pic>
      <p:sp>
        <p:nvSpPr>
          <p:cNvPr id="101" name="ZoneTexte 100">
            <a:extLst>
              <a:ext uri="{FF2B5EF4-FFF2-40B4-BE49-F238E27FC236}">
                <a16:creationId xmlns:a16="http://schemas.microsoft.com/office/drawing/2014/main" id="{9C9ED9F4-619A-D8EC-241B-040635A1BE1B}"/>
              </a:ext>
            </a:extLst>
          </p:cNvPr>
          <p:cNvSpPr txBox="1"/>
          <p:nvPr/>
        </p:nvSpPr>
        <p:spPr>
          <a:xfrm>
            <a:off x="8070123" y="1531242"/>
            <a:ext cx="1804794" cy="261610"/>
          </a:xfrm>
          <a:prstGeom prst="rect">
            <a:avLst/>
          </a:prstGeom>
          <a:noFill/>
        </p:spPr>
        <p:txBody>
          <a:bodyPr wrap="square" rtlCol="0">
            <a:spAutoFit/>
          </a:bodyPr>
          <a:lstStyle/>
          <a:p>
            <a:r>
              <a:rPr lang="fr-FR" sz="1100" b="1" dirty="0">
                <a:latin typeface="Source Sans Pro Semibold" panose="020B0503030403020204" pitchFamily="34" charset="77"/>
              </a:rPr>
              <a:t>Melun</a:t>
            </a:r>
          </a:p>
        </p:txBody>
      </p:sp>
      <p:sp>
        <p:nvSpPr>
          <p:cNvPr id="102" name="ZoneTexte 101">
            <a:extLst>
              <a:ext uri="{FF2B5EF4-FFF2-40B4-BE49-F238E27FC236}">
                <a16:creationId xmlns:a16="http://schemas.microsoft.com/office/drawing/2014/main" id="{C0662C15-6BB0-EE10-54E4-1D58F817D733}"/>
              </a:ext>
            </a:extLst>
          </p:cNvPr>
          <p:cNvSpPr txBox="1"/>
          <p:nvPr/>
        </p:nvSpPr>
        <p:spPr>
          <a:xfrm>
            <a:off x="8653490" y="711442"/>
            <a:ext cx="807651" cy="307777"/>
          </a:xfrm>
          <a:prstGeom prst="rect">
            <a:avLst/>
          </a:prstGeom>
          <a:noFill/>
        </p:spPr>
        <p:txBody>
          <a:bodyPr wrap="square" rtlCol="0">
            <a:spAutoFit/>
          </a:bodyPr>
          <a:lstStyle/>
          <a:p>
            <a:pPr algn="ctr"/>
            <a:r>
              <a:rPr lang="fr-FR" sz="1400" dirty="0"/>
              <a:t>S49</a:t>
            </a:r>
          </a:p>
        </p:txBody>
      </p:sp>
      <p:sp>
        <p:nvSpPr>
          <p:cNvPr id="103" name="Rectangle : coins arrondis 102">
            <a:extLst>
              <a:ext uri="{FF2B5EF4-FFF2-40B4-BE49-F238E27FC236}">
                <a16:creationId xmlns:a16="http://schemas.microsoft.com/office/drawing/2014/main" id="{933A7C2D-7F40-1892-C593-5FD90B995125}"/>
              </a:ext>
            </a:extLst>
          </p:cNvPr>
          <p:cNvSpPr/>
          <p:nvPr/>
        </p:nvSpPr>
        <p:spPr>
          <a:xfrm>
            <a:off x="8183136" y="4584555"/>
            <a:ext cx="1694576" cy="276836"/>
          </a:xfrm>
          <a:prstGeom prst="roundRect">
            <a:avLst>
              <a:gd name="adj" fmla="val 50000"/>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ZoneTexte 103">
            <a:extLst>
              <a:ext uri="{FF2B5EF4-FFF2-40B4-BE49-F238E27FC236}">
                <a16:creationId xmlns:a16="http://schemas.microsoft.com/office/drawing/2014/main" id="{2F952334-9793-5E75-A70D-7F02BF6B4FA2}"/>
              </a:ext>
            </a:extLst>
          </p:cNvPr>
          <p:cNvSpPr txBox="1"/>
          <p:nvPr/>
        </p:nvSpPr>
        <p:spPr>
          <a:xfrm>
            <a:off x="8180340" y="4616641"/>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Retour</a:t>
            </a:r>
          </a:p>
        </p:txBody>
      </p:sp>
      <p:sp>
        <p:nvSpPr>
          <p:cNvPr id="105" name="ZoneTexte 104">
            <a:extLst>
              <a:ext uri="{FF2B5EF4-FFF2-40B4-BE49-F238E27FC236}">
                <a16:creationId xmlns:a16="http://schemas.microsoft.com/office/drawing/2014/main" id="{983509C4-F923-49AE-ED5C-AFF6C3EB7BB7}"/>
              </a:ext>
            </a:extLst>
          </p:cNvPr>
          <p:cNvSpPr txBox="1"/>
          <p:nvPr/>
        </p:nvSpPr>
        <p:spPr>
          <a:xfrm>
            <a:off x="8356477" y="4940629"/>
            <a:ext cx="1342302" cy="199885"/>
          </a:xfrm>
          <a:prstGeom prst="rect">
            <a:avLst/>
          </a:prstGeom>
          <a:solidFill>
            <a:schemeClr val="bg1"/>
          </a:solidFill>
        </p:spPr>
        <p:txBody>
          <a:bodyPr wrap="square" lIns="36000" rtlCol="0">
            <a:spAutoFit/>
          </a:bodyPr>
          <a:lstStyle/>
          <a:p>
            <a:pPr algn="ctr"/>
            <a:r>
              <a:rPr lang="fr-FR" sz="700" dirty="0">
                <a:latin typeface="Source Sans Pro" panose="020B0503030403020204" pitchFamily="34" charset="77"/>
              </a:rPr>
              <a:t>Abandonner la gestion</a:t>
            </a:r>
          </a:p>
        </p:txBody>
      </p:sp>
      <p:pic>
        <p:nvPicPr>
          <p:cNvPr id="106" name="Image 105">
            <a:extLst>
              <a:ext uri="{FF2B5EF4-FFF2-40B4-BE49-F238E27FC236}">
                <a16:creationId xmlns:a16="http://schemas.microsoft.com/office/drawing/2014/main" id="{5438E9A0-7149-BFEB-CC1E-670615A70700}"/>
              </a:ext>
            </a:extLst>
          </p:cNvPr>
          <p:cNvPicPr>
            <a:picLocks noChangeAspect="1"/>
          </p:cNvPicPr>
          <p:nvPr/>
        </p:nvPicPr>
        <p:blipFill rotWithShape="1">
          <a:blip r:embed="rId13"/>
          <a:srcRect t="31865" b="27541"/>
          <a:stretch/>
        </p:blipFill>
        <p:spPr>
          <a:xfrm>
            <a:off x="8070123" y="1850483"/>
            <a:ext cx="1905722" cy="1674178"/>
          </a:xfrm>
          <a:prstGeom prst="rect">
            <a:avLst/>
          </a:prstGeom>
        </p:spPr>
      </p:pic>
      <p:sp>
        <p:nvSpPr>
          <p:cNvPr id="107" name="ZoneTexte 106">
            <a:extLst>
              <a:ext uri="{FF2B5EF4-FFF2-40B4-BE49-F238E27FC236}">
                <a16:creationId xmlns:a16="http://schemas.microsoft.com/office/drawing/2014/main" id="{C966B42D-9008-5758-D78A-920AF30FB10E}"/>
              </a:ext>
            </a:extLst>
          </p:cNvPr>
          <p:cNvSpPr txBox="1"/>
          <p:nvPr/>
        </p:nvSpPr>
        <p:spPr>
          <a:xfrm>
            <a:off x="8088464" y="3640663"/>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108" name="ZoneTexte 107">
            <a:extLst>
              <a:ext uri="{FF2B5EF4-FFF2-40B4-BE49-F238E27FC236}">
                <a16:creationId xmlns:a16="http://schemas.microsoft.com/office/drawing/2014/main" id="{755BF0C5-EEE1-DDD8-8A12-5C98BFDCAE4C}"/>
              </a:ext>
            </a:extLst>
          </p:cNvPr>
          <p:cNvSpPr txBox="1"/>
          <p:nvPr/>
        </p:nvSpPr>
        <p:spPr>
          <a:xfrm>
            <a:off x="8089802" y="3783256"/>
            <a:ext cx="1548340"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109" name="Image 108" descr="Une image contenant personne, intérieur, assiette, alimentation&#10;&#10;Description générée automatiquement">
            <a:extLst>
              <a:ext uri="{FF2B5EF4-FFF2-40B4-BE49-F238E27FC236}">
                <a16:creationId xmlns:a16="http://schemas.microsoft.com/office/drawing/2014/main" id="{A295D0FE-0363-E8AB-2EEB-D0A42632B2F5}"/>
              </a:ext>
            </a:extLst>
          </p:cNvPr>
          <p:cNvPicPr>
            <a:picLocks noChangeAspect="1"/>
          </p:cNvPicPr>
          <p:nvPr/>
        </p:nvPicPr>
        <p:blipFill rotWithShape="1">
          <a:blip r:embed="rId14"/>
          <a:srcRect l="10663" t="7393" r="3306" b="8247"/>
          <a:stretch/>
        </p:blipFill>
        <p:spPr>
          <a:xfrm>
            <a:off x="9499344" y="3688394"/>
            <a:ext cx="244040" cy="231742"/>
          </a:xfrm>
          <a:prstGeom prst="ellipse">
            <a:avLst/>
          </a:prstGeom>
          <a:ln w="12700">
            <a:solidFill>
              <a:schemeClr val="bg1"/>
            </a:solidFill>
          </a:ln>
        </p:spPr>
      </p:pic>
      <p:cxnSp>
        <p:nvCxnSpPr>
          <p:cNvPr id="110" name="Connecteur droit 109">
            <a:extLst>
              <a:ext uri="{FF2B5EF4-FFF2-40B4-BE49-F238E27FC236}">
                <a16:creationId xmlns:a16="http://schemas.microsoft.com/office/drawing/2014/main" id="{7870F93A-FB28-467A-F358-F1E6F8BD2E00}"/>
              </a:ext>
            </a:extLst>
          </p:cNvPr>
          <p:cNvCxnSpPr/>
          <p:nvPr/>
        </p:nvCxnSpPr>
        <p:spPr>
          <a:xfrm>
            <a:off x="8191277" y="4078325"/>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1" name="Ellipse 110">
            <a:extLst>
              <a:ext uri="{FF2B5EF4-FFF2-40B4-BE49-F238E27FC236}">
                <a16:creationId xmlns:a16="http://schemas.microsoft.com/office/drawing/2014/main" id="{9B6F1819-331C-E98D-01E2-C64FA25DB441}"/>
              </a:ext>
            </a:extLst>
          </p:cNvPr>
          <p:cNvSpPr>
            <a:spLocks noChangeAspect="1"/>
          </p:cNvSpPr>
          <p:nvPr/>
        </p:nvSpPr>
        <p:spPr>
          <a:xfrm>
            <a:off x="9587489" y="3891967"/>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Rectangle : coins arrondis 111">
            <a:extLst>
              <a:ext uri="{FF2B5EF4-FFF2-40B4-BE49-F238E27FC236}">
                <a16:creationId xmlns:a16="http://schemas.microsoft.com/office/drawing/2014/main" id="{C466C687-CC7E-5C22-C72A-12B4FF64B142}"/>
              </a:ext>
            </a:extLst>
          </p:cNvPr>
          <p:cNvSpPr/>
          <p:nvPr/>
        </p:nvSpPr>
        <p:spPr>
          <a:xfrm>
            <a:off x="8052621" y="1008218"/>
            <a:ext cx="1932388" cy="4345759"/>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Rectangle : coins arrondis 112">
            <a:extLst>
              <a:ext uri="{FF2B5EF4-FFF2-40B4-BE49-F238E27FC236}">
                <a16:creationId xmlns:a16="http://schemas.microsoft.com/office/drawing/2014/main" id="{452E8C80-D940-D68A-979A-29E5A8634A0B}"/>
              </a:ext>
            </a:extLst>
          </p:cNvPr>
          <p:cNvSpPr/>
          <p:nvPr/>
        </p:nvSpPr>
        <p:spPr>
          <a:xfrm>
            <a:off x="8176931" y="2417909"/>
            <a:ext cx="1693961" cy="1280623"/>
          </a:xfrm>
          <a:prstGeom prst="roundRect">
            <a:avLst>
              <a:gd name="adj" fmla="val 33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4" name="Connecteur droit 113">
            <a:extLst>
              <a:ext uri="{FF2B5EF4-FFF2-40B4-BE49-F238E27FC236}">
                <a16:creationId xmlns:a16="http://schemas.microsoft.com/office/drawing/2014/main" id="{860435F0-D0E3-B228-B964-545FEEAF6167}"/>
              </a:ext>
            </a:extLst>
          </p:cNvPr>
          <p:cNvCxnSpPr/>
          <p:nvPr/>
        </p:nvCxnSpPr>
        <p:spPr>
          <a:xfrm>
            <a:off x="8176756" y="3467955"/>
            <a:ext cx="1692000"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5" name="ZoneTexte 114">
            <a:extLst>
              <a:ext uri="{FF2B5EF4-FFF2-40B4-BE49-F238E27FC236}">
                <a16:creationId xmlns:a16="http://schemas.microsoft.com/office/drawing/2014/main" id="{ACD0B9DE-56EF-552A-3B32-CC1D1A81AEE9}"/>
              </a:ext>
            </a:extLst>
          </p:cNvPr>
          <p:cNvSpPr txBox="1"/>
          <p:nvPr/>
        </p:nvSpPr>
        <p:spPr>
          <a:xfrm>
            <a:off x="8996643" y="3484250"/>
            <a:ext cx="772586" cy="200055"/>
          </a:xfrm>
          <a:prstGeom prst="rect">
            <a:avLst/>
          </a:prstGeom>
          <a:noFill/>
        </p:spPr>
        <p:txBody>
          <a:bodyPr wrap="square" rtlCol="0">
            <a:spAutoFit/>
          </a:bodyPr>
          <a:lstStyle/>
          <a:p>
            <a:pPr algn="ctr"/>
            <a:r>
              <a:rPr lang="fr-FR" sz="700" dirty="0">
                <a:solidFill>
                  <a:schemeClr val="accent2"/>
                </a:solidFill>
                <a:latin typeface="Source Sans Pro" panose="020B0503030403020204" pitchFamily="34" charset="0"/>
                <a:ea typeface="Source Sans Pro" panose="020B0503030403020204" pitchFamily="34" charset="0"/>
              </a:rPr>
              <a:t>CONFIRMER</a:t>
            </a:r>
          </a:p>
        </p:txBody>
      </p:sp>
      <p:sp>
        <p:nvSpPr>
          <p:cNvPr id="116" name="ZoneTexte 115">
            <a:extLst>
              <a:ext uri="{FF2B5EF4-FFF2-40B4-BE49-F238E27FC236}">
                <a16:creationId xmlns:a16="http://schemas.microsoft.com/office/drawing/2014/main" id="{CAEE444C-ADAC-1CB9-A42F-D927CC57A18E}"/>
              </a:ext>
            </a:extLst>
          </p:cNvPr>
          <p:cNvSpPr txBox="1"/>
          <p:nvPr/>
        </p:nvSpPr>
        <p:spPr>
          <a:xfrm>
            <a:off x="8268733" y="2521271"/>
            <a:ext cx="1500496" cy="307777"/>
          </a:xfrm>
          <a:prstGeom prst="rect">
            <a:avLst/>
          </a:prstGeom>
          <a:noFill/>
        </p:spPr>
        <p:txBody>
          <a:bodyPr wrap="square" rtlCol="0">
            <a:spAutoFit/>
          </a:bodyPr>
          <a:lstStyle/>
          <a:p>
            <a:pPr algn="ctr"/>
            <a:r>
              <a:rPr lang="fr-FR" sz="700" dirty="0">
                <a:latin typeface="Source Sans Pro" panose="020B0503030403020204" pitchFamily="34" charset="0"/>
                <a:ea typeface="Source Sans Pro" panose="020B0503030403020204" pitchFamily="34" charset="0"/>
              </a:rPr>
              <a:t>Vous ne souhaitez plus effectuer de prestations dans ce logement ?</a:t>
            </a:r>
          </a:p>
        </p:txBody>
      </p:sp>
      <p:cxnSp>
        <p:nvCxnSpPr>
          <p:cNvPr id="117" name="Connecteur droit 116">
            <a:extLst>
              <a:ext uri="{FF2B5EF4-FFF2-40B4-BE49-F238E27FC236}">
                <a16:creationId xmlns:a16="http://schemas.microsoft.com/office/drawing/2014/main" id="{BC3FB1F8-BE24-BC07-2FB3-CF88A79060F7}"/>
              </a:ext>
            </a:extLst>
          </p:cNvPr>
          <p:cNvCxnSpPr/>
          <p:nvPr/>
        </p:nvCxnSpPr>
        <p:spPr>
          <a:xfrm>
            <a:off x="8401115" y="2428648"/>
            <a:ext cx="1260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8" name="ZoneTexte 117">
            <a:extLst>
              <a:ext uri="{FF2B5EF4-FFF2-40B4-BE49-F238E27FC236}">
                <a16:creationId xmlns:a16="http://schemas.microsoft.com/office/drawing/2014/main" id="{019AF63C-C8C9-2A80-8FC0-D82D1C1F4DEE}"/>
              </a:ext>
            </a:extLst>
          </p:cNvPr>
          <p:cNvSpPr txBox="1"/>
          <p:nvPr/>
        </p:nvSpPr>
        <p:spPr>
          <a:xfrm>
            <a:off x="8209653" y="3484250"/>
            <a:ext cx="786776" cy="200055"/>
          </a:xfrm>
          <a:prstGeom prst="rect">
            <a:avLst/>
          </a:prstGeom>
          <a:noFill/>
        </p:spPr>
        <p:txBody>
          <a:bodyPr wrap="square" rtlCol="0">
            <a:spAutoFit/>
          </a:bodyPr>
          <a:lstStyle/>
          <a:p>
            <a:pPr algn="ctr"/>
            <a:r>
              <a:rPr lang="fr-FR" sz="700" dirty="0">
                <a:solidFill>
                  <a:schemeClr val="tx1">
                    <a:lumMod val="65000"/>
                    <a:lumOff val="35000"/>
                  </a:schemeClr>
                </a:solidFill>
                <a:latin typeface="Source Sans Pro" panose="020B0503030403020204" pitchFamily="34" charset="0"/>
                <a:ea typeface="Source Sans Pro" panose="020B0503030403020204" pitchFamily="34" charset="0"/>
              </a:rPr>
              <a:t>ANNULER</a:t>
            </a:r>
          </a:p>
        </p:txBody>
      </p:sp>
      <p:cxnSp>
        <p:nvCxnSpPr>
          <p:cNvPr id="119" name="Connecteur droit 118">
            <a:extLst>
              <a:ext uri="{FF2B5EF4-FFF2-40B4-BE49-F238E27FC236}">
                <a16:creationId xmlns:a16="http://schemas.microsoft.com/office/drawing/2014/main" id="{E74488C4-B079-5754-49E5-7DACA7BB14F3}"/>
              </a:ext>
            </a:extLst>
          </p:cNvPr>
          <p:cNvCxnSpPr>
            <a:cxnSpLocks/>
          </p:cNvCxnSpPr>
          <p:nvPr/>
        </p:nvCxnSpPr>
        <p:spPr>
          <a:xfrm flipV="1">
            <a:off x="8985451" y="3529693"/>
            <a:ext cx="0" cy="10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0" name="ZoneTexte 119">
            <a:extLst>
              <a:ext uri="{FF2B5EF4-FFF2-40B4-BE49-F238E27FC236}">
                <a16:creationId xmlns:a16="http://schemas.microsoft.com/office/drawing/2014/main" id="{711C8A23-1FBA-E426-224B-0DD0B867ECE1}"/>
              </a:ext>
            </a:extLst>
          </p:cNvPr>
          <p:cNvSpPr txBox="1"/>
          <p:nvPr/>
        </p:nvSpPr>
        <p:spPr>
          <a:xfrm>
            <a:off x="8209653" y="2799468"/>
            <a:ext cx="1599556" cy="415498"/>
          </a:xfrm>
          <a:prstGeom prst="rect">
            <a:avLst/>
          </a:prstGeom>
          <a:noFill/>
        </p:spPr>
        <p:txBody>
          <a:bodyPr wrap="square" rtlCol="0">
            <a:spAutoFit/>
          </a:bodyPr>
          <a:lstStyle/>
          <a:p>
            <a:pPr algn="ctr"/>
            <a:r>
              <a:rPr lang="fr-FR" sz="700" dirty="0">
                <a:solidFill>
                  <a:schemeClr val="tx1">
                    <a:lumMod val="65000"/>
                    <a:lumOff val="35000"/>
                  </a:schemeClr>
                </a:solidFill>
                <a:latin typeface="Source Sans Pro Light" panose="020B0403030403020204" pitchFamily="34" charset="0"/>
                <a:ea typeface="Source Sans Pro Light" panose="020B0403030403020204" pitchFamily="34" charset="0"/>
              </a:rPr>
              <a:t>Si vous poursuivez, ce logement vous sera retiré et plus aucune prestation ne vous sera attribuée sur ce logement.</a:t>
            </a:r>
          </a:p>
        </p:txBody>
      </p:sp>
      <p:sp>
        <p:nvSpPr>
          <p:cNvPr id="121" name="ZoneTexte 120">
            <a:extLst>
              <a:ext uri="{FF2B5EF4-FFF2-40B4-BE49-F238E27FC236}">
                <a16:creationId xmlns:a16="http://schemas.microsoft.com/office/drawing/2014/main" id="{8FACA7C9-9E62-7CEA-1244-BFE5FF175925}"/>
              </a:ext>
            </a:extLst>
          </p:cNvPr>
          <p:cNvSpPr txBox="1"/>
          <p:nvPr/>
        </p:nvSpPr>
        <p:spPr>
          <a:xfrm>
            <a:off x="0" y="5786856"/>
            <a:ext cx="12192000" cy="1061829"/>
          </a:xfrm>
          <a:prstGeom prst="rect">
            <a:avLst/>
          </a:prstGeom>
          <a:noFill/>
        </p:spPr>
        <p:txBody>
          <a:bodyPr wrap="square" rtlCol="0">
            <a:spAutoFit/>
          </a:bodyPr>
          <a:lstStyle/>
          <a:p>
            <a:r>
              <a:rPr lang="fr-FR" sz="1050" dirty="0"/>
              <a:t>Sur S42 lorsqu’on clique sur le bloc ‘Logements’ on ouvre S47 où on a la liste des logements sous la responsabilité du partenaire ou de l’AM (Si l’AM est assignée par défaut sur le logement). Sur S47 au clic sur un logement ça ouvre S48, où le partenaire peut changer l’AM assignée par défaut sur le logement (ça ouvre S13 si il clique sur le bloc de l’aide-ménagère). Ce bloc est non cliquable depuis le compte d’une AM ou d’un AE. Au clic sur Retour, on revient sur S47. Au clic sur ‘Abandonner le logement’ on va sur S49.</a:t>
            </a:r>
          </a:p>
          <a:p>
            <a:r>
              <a:rPr lang="fr-FR" sz="1050" dirty="0"/>
              <a:t>Si c’est l’AM qui abandonne, alors son patron est notifié et il doit assigner une nouvelle AM.</a:t>
            </a:r>
          </a:p>
          <a:p>
            <a:r>
              <a:rPr lang="fr-FR" sz="1050" dirty="0"/>
              <a:t>Si c’est un patron de PME ou une AE qui abandonne, alors le logement est sorti de leur app et il est renvoyé </a:t>
            </a:r>
            <a:r>
              <a:rPr lang="fr-FR" sz="1050" dirty="0" err="1"/>
              <a:t>coe</a:t>
            </a:r>
            <a:r>
              <a:rPr lang="fr-FR" sz="1050" dirty="0"/>
              <a:t> nouvelle offre au reste du réseau. </a:t>
            </a:r>
            <a:r>
              <a:rPr lang="fr-FR" sz="1050" b="1" dirty="0"/>
              <a:t>(Pour l’instant il faut griser le bouton ‘CONFIRMER’ sur S49 donc le bouton est non cliquable. Ca sera activé quand le ticket JIRA sur la gestion des annulations et des abandons sera finalisé).</a:t>
            </a:r>
          </a:p>
        </p:txBody>
      </p:sp>
    </p:spTree>
    <p:extLst>
      <p:ext uri="{BB962C8B-B14F-4D97-AF65-F5344CB8AC3E}">
        <p14:creationId xmlns:p14="http://schemas.microsoft.com/office/powerpoint/2010/main" val="4037565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 name="Image 47" descr="Une image contenant texte&#10;&#10;Description générée automatiquement">
            <a:extLst>
              <a:ext uri="{FF2B5EF4-FFF2-40B4-BE49-F238E27FC236}">
                <a16:creationId xmlns:a16="http://schemas.microsoft.com/office/drawing/2014/main" id="{3CF1B896-70CE-BB26-CD80-7CA9B295BD65}"/>
              </a:ext>
            </a:extLst>
          </p:cNvPr>
          <p:cNvPicPr>
            <a:picLocks noChangeAspect="1"/>
          </p:cNvPicPr>
          <p:nvPr/>
        </p:nvPicPr>
        <p:blipFill>
          <a:blip r:embed="rId2"/>
          <a:stretch>
            <a:fillRect/>
          </a:stretch>
        </p:blipFill>
        <p:spPr>
          <a:xfrm>
            <a:off x="2714804" y="1086215"/>
            <a:ext cx="1936800" cy="3816354"/>
          </a:xfrm>
          <a:prstGeom prst="rect">
            <a:avLst/>
          </a:prstGeom>
        </p:spPr>
      </p:pic>
      <p:sp>
        <p:nvSpPr>
          <p:cNvPr id="49" name="Rectangle : coins arrondis 48">
            <a:extLst>
              <a:ext uri="{FF2B5EF4-FFF2-40B4-BE49-F238E27FC236}">
                <a16:creationId xmlns:a16="http://schemas.microsoft.com/office/drawing/2014/main" id="{6E8150EA-8C1E-E355-43FA-DB1831B135F3}"/>
              </a:ext>
            </a:extLst>
          </p:cNvPr>
          <p:cNvSpPr/>
          <p:nvPr/>
        </p:nvSpPr>
        <p:spPr>
          <a:xfrm>
            <a:off x="2710843" y="891946"/>
            <a:ext cx="1943180" cy="4215832"/>
          </a:xfrm>
          <a:prstGeom prst="roundRect">
            <a:avLst>
              <a:gd name="adj" fmla="val 889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ZoneTexte 49">
            <a:extLst>
              <a:ext uri="{FF2B5EF4-FFF2-40B4-BE49-F238E27FC236}">
                <a16:creationId xmlns:a16="http://schemas.microsoft.com/office/drawing/2014/main" id="{67802CEE-2888-0008-D154-935ED799DDD3}"/>
              </a:ext>
            </a:extLst>
          </p:cNvPr>
          <p:cNvSpPr txBox="1"/>
          <p:nvPr/>
        </p:nvSpPr>
        <p:spPr>
          <a:xfrm>
            <a:off x="2769273" y="1421918"/>
            <a:ext cx="1647415" cy="246221"/>
          </a:xfrm>
          <a:prstGeom prst="rect">
            <a:avLst/>
          </a:prstGeom>
          <a:solidFill>
            <a:schemeClr val="bg1"/>
          </a:solidFill>
        </p:spPr>
        <p:txBody>
          <a:bodyPr wrap="square" rtlCol="0">
            <a:spAutoFit/>
          </a:bodyPr>
          <a:lstStyle/>
          <a:p>
            <a:r>
              <a:rPr lang="fr-FR" sz="1000" b="1" dirty="0">
                <a:latin typeface="Source Sans Pro Semibold" panose="020B0503030403020204" pitchFamily="34" charset="77"/>
              </a:rPr>
              <a:t>Entrez le code</a:t>
            </a:r>
          </a:p>
        </p:txBody>
      </p:sp>
      <p:pic>
        <p:nvPicPr>
          <p:cNvPr id="52" name="Image 51">
            <a:extLst>
              <a:ext uri="{FF2B5EF4-FFF2-40B4-BE49-F238E27FC236}">
                <a16:creationId xmlns:a16="http://schemas.microsoft.com/office/drawing/2014/main" id="{2B46FEA6-611E-B569-6569-247DD1012F41}"/>
              </a:ext>
            </a:extLst>
          </p:cNvPr>
          <p:cNvPicPr>
            <a:picLocks noChangeAspect="1"/>
          </p:cNvPicPr>
          <p:nvPr/>
        </p:nvPicPr>
        <p:blipFill>
          <a:blip r:embed="rId3"/>
          <a:stretch>
            <a:fillRect/>
          </a:stretch>
        </p:blipFill>
        <p:spPr>
          <a:xfrm>
            <a:off x="3382894" y="5019220"/>
            <a:ext cx="599077" cy="73058"/>
          </a:xfrm>
          <a:prstGeom prst="rect">
            <a:avLst/>
          </a:prstGeom>
        </p:spPr>
      </p:pic>
      <p:sp>
        <p:nvSpPr>
          <p:cNvPr id="53" name="ZoneTexte 52">
            <a:extLst>
              <a:ext uri="{FF2B5EF4-FFF2-40B4-BE49-F238E27FC236}">
                <a16:creationId xmlns:a16="http://schemas.microsoft.com/office/drawing/2014/main" id="{2B5325D1-3FD3-84FE-A28E-0AF05A3C5DC7}"/>
              </a:ext>
            </a:extLst>
          </p:cNvPr>
          <p:cNvSpPr txBox="1"/>
          <p:nvPr/>
        </p:nvSpPr>
        <p:spPr>
          <a:xfrm>
            <a:off x="293615" y="260059"/>
            <a:ext cx="4480410" cy="369332"/>
          </a:xfrm>
          <a:prstGeom prst="rect">
            <a:avLst/>
          </a:prstGeom>
          <a:noFill/>
        </p:spPr>
        <p:txBody>
          <a:bodyPr wrap="square" rtlCol="0">
            <a:spAutoFit/>
          </a:bodyPr>
          <a:lstStyle/>
          <a:p>
            <a:r>
              <a:rPr lang="fr-FR" dirty="0"/>
              <a:t>1- Connexion</a:t>
            </a:r>
          </a:p>
        </p:txBody>
      </p:sp>
      <p:sp>
        <p:nvSpPr>
          <p:cNvPr id="54" name="ZoneTexte 53">
            <a:extLst>
              <a:ext uri="{FF2B5EF4-FFF2-40B4-BE49-F238E27FC236}">
                <a16:creationId xmlns:a16="http://schemas.microsoft.com/office/drawing/2014/main" id="{496080CC-C7AE-17E4-D69A-4FEEEF170C62}"/>
              </a:ext>
            </a:extLst>
          </p:cNvPr>
          <p:cNvSpPr txBox="1"/>
          <p:nvPr/>
        </p:nvSpPr>
        <p:spPr>
          <a:xfrm>
            <a:off x="0" y="5494789"/>
            <a:ext cx="12192000" cy="1061829"/>
          </a:xfrm>
          <a:prstGeom prst="rect">
            <a:avLst/>
          </a:prstGeom>
          <a:noFill/>
        </p:spPr>
        <p:txBody>
          <a:bodyPr wrap="square" rtlCol="0">
            <a:spAutoFit/>
          </a:bodyPr>
          <a:lstStyle/>
          <a:p>
            <a:r>
              <a:rPr lang="fr-FR" sz="1050" dirty="0"/>
              <a:t>1. L’utilisateur saisit l’email ou le numéro de téléphone qui doit correspondre à ce que nous avons en </a:t>
            </a:r>
            <a:r>
              <a:rPr lang="fr-FR" sz="1050" dirty="0" err="1"/>
              <a:t>bdd</a:t>
            </a:r>
            <a:r>
              <a:rPr lang="fr-FR" sz="1050" dirty="0"/>
              <a:t>. 2. On vérifie si l’email ou le phone est en </a:t>
            </a:r>
            <a:r>
              <a:rPr lang="fr-FR" sz="1050" dirty="0" err="1"/>
              <a:t>bdd</a:t>
            </a:r>
            <a:r>
              <a:rPr lang="fr-FR" sz="1050" dirty="0"/>
              <a:t>. Si ça matche on envoie un code à 4 chiffres via le canal qui a été saisi (phone ou email). Le code expire au bout de 3 heures. Et le même code est renvoyé si l’utilisateur demande un autre code avant l’expiration du précédent. 3. Si le code est envoyé par sms, le code est automatiquement remonté dans l’app et </a:t>
            </a:r>
            <a:r>
              <a:rPr lang="fr-FR" sz="1050" dirty="0" err="1"/>
              <a:t>pré-rempli</a:t>
            </a:r>
            <a:r>
              <a:rPr lang="fr-FR" sz="1050" dirty="0"/>
              <a:t>. </a:t>
            </a:r>
          </a:p>
          <a:p>
            <a:r>
              <a:rPr lang="fr-FR" sz="1050" dirty="0"/>
              <a:t>Une fois le code rempli, l’utilisateur est directement connecté dans l’app. Il reste connecté infiniment tant qu’il ne se déconnecte pas expressément. Il n’y a pas de système de gestion de mot de passe.</a:t>
            </a:r>
          </a:p>
          <a:p>
            <a:r>
              <a:rPr lang="fr-FR" sz="1050" dirty="0"/>
              <a:t>Pour sa première connexion il voit S3, S4 et S5. Si les notifs et la géolocalisation ne sont pas activés, on renvoie S4 et S5 à l’utilisateur à chaque nouvelle connexion (connexion, pas ouverture de l’appli). Quand les notifs et la </a:t>
            </a:r>
            <a:r>
              <a:rPr lang="fr-FR" sz="1050" dirty="0" err="1"/>
              <a:t>géoloc</a:t>
            </a:r>
            <a:r>
              <a:rPr lang="fr-FR" sz="1050" dirty="0"/>
              <a:t> sont activés, l’utilisateur atterrit directement sur S8 lorsqu’il se connecte par la suite, sauf si c’est la première fois qu’il se connecte à l’application, auquel cas il va obligatoirement sur S6, quelle que soit son profil. </a:t>
            </a:r>
          </a:p>
        </p:txBody>
      </p:sp>
      <p:sp>
        <p:nvSpPr>
          <p:cNvPr id="55" name="ZoneTexte 54">
            <a:extLst>
              <a:ext uri="{FF2B5EF4-FFF2-40B4-BE49-F238E27FC236}">
                <a16:creationId xmlns:a16="http://schemas.microsoft.com/office/drawing/2014/main" id="{184588B4-78A2-9DA5-33CE-AA8B25EBA4A9}"/>
              </a:ext>
            </a:extLst>
          </p:cNvPr>
          <p:cNvSpPr txBox="1"/>
          <p:nvPr/>
        </p:nvSpPr>
        <p:spPr>
          <a:xfrm>
            <a:off x="1065567" y="507337"/>
            <a:ext cx="807651" cy="307777"/>
          </a:xfrm>
          <a:prstGeom prst="rect">
            <a:avLst/>
          </a:prstGeom>
          <a:noFill/>
        </p:spPr>
        <p:txBody>
          <a:bodyPr wrap="square" rtlCol="0">
            <a:spAutoFit/>
          </a:bodyPr>
          <a:lstStyle/>
          <a:p>
            <a:pPr algn="ctr"/>
            <a:r>
              <a:rPr lang="fr-FR" sz="1400" dirty="0"/>
              <a:t>S1</a:t>
            </a:r>
          </a:p>
        </p:txBody>
      </p:sp>
      <p:sp>
        <p:nvSpPr>
          <p:cNvPr id="56" name="ZoneTexte 55">
            <a:extLst>
              <a:ext uri="{FF2B5EF4-FFF2-40B4-BE49-F238E27FC236}">
                <a16:creationId xmlns:a16="http://schemas.microsoft.com/office/drawing/2014/main" id="{B33D1E4C-A550-D1BC-933D-9A38ECBB7AFE}"/>
              </a:ext>
            </a:extLst>
          </p:cNvPr>
          <p:cNvSpPr txBox="1"/>
          <p:nvPr/>
        </p:nvSpPr>
        <p:spPr>
          <a:xfrm>
            <a:off x="3278606" y="525843"/>
            <a:ext cx="807651" cy="307777"/>
          </a:xfrm>
          <a:prstGeom prst="rect">
            <a:avLst/>
          </a:prstGeom>
          <a:noFill/>
        </p:spPr>
        <p:txBody>
          <a:bodyPr wrap="square" rtlCol="0">
            <a:spAutoFit/>
          </a:bodyPr>
          <a:lstStyle/>
          <a:p>
            <a:pPr algn="ctr"/>
            <a:r>
              <a:rPr lang="fr-FR" sz="1400" dirty="0"/>
              <a:t>S2</a:t>
            </a:r>
          </a:p>
        </p:txBody>
      </p:sp>
      <p:sp>
        <p:nvSpPr>
          <p:cNvPr id="58" name="Rectangle : coins arrondis 57">
            <a:extLst>
              <a:ext uri="{FF2B5EF4-FFF2-40B4-BE49-F238E27FC236}">
                <a16:creationId xmlns:a16="http://schemas.microsoft.com/office/drawing/2014/main" id="{9F50E4A5-67AB-2968-4CB9-D084D68FDB11}"/>
              </a:ext>
            </a:extLst>
          </p:cNvPr>
          <p:cNvSpPr/>
          <p:nvPr/>
        </p:nvSpPr>
        <p:spPr>
          <a:xfrm>
            <a:off x="7614859" y="891787"/>
            <a:ext cx="1943180" cy="4215832"/>
          </a:xfrm>
          <a:prstGeom prst="roundRect">
            <a:avLst>
              <a:gd name="adj" fmla="val 889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9" name="Image 58">
            <a:extLst>
              <a:ext uri="{FF2B5EF4-FFF2-40B4-BE49-F238E27FC236}">
                <a16:creationId xmlns:a16="http://schemas.microsoft.com/office/drawing/2014/main" id="{E7DD805A-3099-FADF-E80C-7BAB07D0F839}"/>
              </a:ext>
            </a:extLst>
          </p:cNvPr>
          <p:cNvPicPr>
            <a:picLocks noChangeAspect="1"/>
          </p:cNvPicPr>
          <p:nvPr/>
        </p:nvPicPr>
        <p:blipFill>
          <a:blip r:embed="rId4"/>
          <a:stretch>
            <a:fillRect/>
          </a:stretch>
        </p:blipFill>
        <p:spPr>
          <a:xfrm>
            <a:off x="7640996" y="1007508"/>
            <a:ext cx="1890906" cy="3816991"/>
          </a:xfrm>
          <a:prstGeom prst="rect">
            <a:avLst/>
          </a:prstGeom>
        </p:spPr>
      </p:pic>
      <p:pic>
        <p:nvPicPr>
          <p:cNvPr id="60" name="Image 59" descr="Une image contenant texte&#10;&#10;Description générée automatiquement">
            <a:extLst>
              <a:ext uri="{FF2B5EF4-FFF2-40B4-BE49-F238E27FC236}">
                <a16:creationId xmlns:a16="http://schemas.microsoft.com/office/drawing/2014/main" id="{10329057-F488-562D-0E56-981D56ED54F5}"/>
              </a:ext>
            </a:extLst>
          </p:cNvPr>
          <p:cNvPicPr>
            <a:picLocks noChangeAspect="1"/>
          </p:cNvPicPr>
          <p:nvPr/>
        </p:nvPicPr>
        <p:blipFill>
          <a:blip r:embed="rId5"/>
          <a:stretch>
            <a:fillRect/>
          </a:stretch>
        </p:blipFill>
        <p:spPr>
          <a:xfrm>
            <a:off x="10001037" y="1001566"/>
            <a:ext cx="1927612" cy="3784160"/>
          </a:xfrm>
          <a:prstGeom prst="rect">
            <a:avLst/>
          </a:prstGeom>
        </p:spPr>
      </p:pic>
      <p:sp>
        <p:nvSpPr>
          <p:cNvPr id="61" name="Rectangle : coins arrondis 60">
            <a:extLst>
              <a:ext uri="{FF2B5EF4-FFF2-40B4-BE49-F238E27FC236}">
                <a16:creationId xmlns:a16="http://schemas.microsoft.com/office/drawing/2014/main" id="{96FCCFDF-AA19-F147-EFF3-2DBE23C70A57}"/>
              </a:ext>
            </a:extLst>
          </p:cNvPr>
          <p:cNvSpPr/>
          <p:nvPr/>
        </p:nvSpPr>
        <p:spPr>
          <a:xfrm>
            <a:off x="9988265" y="891787"/>
            <a:ext cx="1943180" cy="4215832"/>
          </a:xfrm>
          <a:prstGeom prst="roundRect">
            <a:avLst>
              <a:gd name="adj" fmla="val 889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2" name="Image 61">
            <a:extLst>
              <a:ext uri="{FF2B5EF4-FFF2-40B4-BE49-F238E27FC236}">
                <a16:creationId xmlns:a16="http://schemas.microsoft.com/office/drawing/2014/main" id="{2D94A938-7943-625A-C075-809126749F3D}"/>
              </a:ext>
            </a:extLst>
          </p:cNvPr>
          <p:cNvPicPr>
            <a:picLocks noChangeAspect="1"/>
          </p:cNvPicPr>
          <p:nvPr/>
        </p:nvPicPr>
        <p:blipFill>
          <a:blip r:embed="rId3"/>
          <a:stretch>
            <a:fillRect/>
          </a:stretch>
        </p:blipFill>
        <p:spPr>
          <a:xfrm>
            <a:off x="8286910" y="5031951"/>
            <a:ext cx="599077" cy="73058"/>
          </a:xfrm>
          <a:prstGeom prst="rect">
            <a:avLst/>
          </a:prstGeom>
        </p:spPr>
      </p:pic>
      <p:pic>
        <p:nvPicPr>
          <p:cNvPr id="63" name="Image 62">
            <a:extLst>
              <a:ext uri="{FF2B5EF4-FFF2-40B4-BE49-F238E27FC236}">
                <a16:creationId xmlns:a16="http://schemas.microsoft.com/office/drawing/2014/main" id="{8FB796A1-87D6-A9C7-FCB3-54C4BE5727DE}"/>
              </a:ext>
            </a:extLst>
          </p:cNvPr>
          <p:cNvPicPr>
            <a:picLocks noChangeAspect="1"/>
          </p:cNvPicPr>
          <p:nvPr/>
        </p:nvPicPr>
        <p:blipFill>
          <a:blip r:embed="rId3"/>
          <a:stretch>
            <a:fillRect/>
          </a:stretch>
        </p:blipFill>
        <p:spPr>
          <a:xfrm>
            <a:off x="10660316" y="5031951"/>
            <a:ext cx="599077" cy="73058"/>
          </a:xfrm>
          <a:prstGeom prst="rect">
            <a:avLst/>
          </a:prstGeom>
        </p:spPr>
      </p:pic>
      <p:sp>
        <p:nvSpPr>
          <p:cNvPr id="66" name="Rectangle 65">
            <a:extLst>
              <a:ext uri="{FF2B5EF4-FFF2-40B4-BE49-F238E27FC236}">
                <a16:creationId xmlns:a16="http://schemas.microsoft.com/office/drawing/2014/main" id="{7AE1486C-4F49-87C7-DAB3-E47937B1223C}"/>
              </a:ext>
            </a:extLst>
          </p:cNvPr>
          <p:cNvSpPr/>
          <p:nvPr/>
        </p:nvSpPr>
        <p:spPr>
          <a:xfrm>
            <a:off x="7658383" y="4171889"/>
            <a:ext cx="1780530" cy="38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Rectangle : coins arrondis 66">
            <a:extLst>
              <a:ext uri="{FF2B5EF4-FFF2-40B4-BE49-F238E27FC236}">
                <a16:creationId xmlns:a16="http://schemas.microsoft.com/office/drawing/2014/main" id="{F6660D14-CD15-4C7A-6D75-D4F56775DBF7}"/>
              </a:ext>
            </a:extLst>
          </p:cNvPr>
          <p:cNvSpPr/>
          <p:nvPr/>
        </p:nvSpPr>
        <p:spPr>
          <a:xfrm>
            <a:off x="7728547" y="4192643"/>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8" name="ZoneTexte 67">
            <a:extLst>
              <a:ext uri="{FF2B5EF4-FFF2-40B4-BE49-F238E27FC236}">
                <a16:creationId xmlns:a16="http://schemas.microsoft.com/office/drawing/2014/main" id="{02AEEE0D-FFD8-6C0D-0D4A-9BC016E45B41}"/>
              </a:ext>
            </a:extLst>
          </p:cNvPr>
          <p:cNvSpPr txBox="1"/>
          <p:nvPr/>
        </p:nvSpPr>
        <p:spPr>
          <a:xfrm>
            <a:off x="7725751" y="4224729"/>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Activer les notifications</a:t>
            </a:r>
          </a:p>
        </p:txBody>
      </p:sp>
      <p:sp>
        <p:nvSpPr>
          <p:cNvPr id="69" name="Rectangle 68">
            <a:extLst>
              <a:ext uri="{FF2B5EF4-FFF2-40B4-BE49-F238E27FC236}">
                <a16:creationId xmlns:a16="http://schemas.microsoft.com/office/drawing/2014/main" id="{D273F21F-CD4A-1183-D263-C0B5FB92FA5C}"/>
              </a:ext>
            </a:extLst>
          </p:cNvPr>
          <p:cNvSpPr/>
          <p:nvPr/>
        </p:nvSpPr>
        <p:spPr>
          <a:xfrm>
            <a:off x="10063267" y="4173286"/>
            <a:ext cx="1780530" cy="3835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 coins arrondis 69">
            <a:extLst>
              <a:ext uri="{FF2B5EF4-FFF2-40B4-BE49-F238E27FC236}">
                <a16:creationId xmlns:a16="http://schemas.microsoft.com/office/drawing/2014/main" id="{592C9E05-7118-E7A5-4FF2-2AC71AEA90DC}"/>
              </a:ext>
            </a:extLst>
          </p:cNvPr>
          <p:cNvSpPr/>
          <p:nvPr/>
        </p:nvSpPr>
        <p:spPr>
          <a:xfrm>
            <a:off x="10133431" y="4194040"/>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1" name="ZoneTexte 70">
            <a:extLst>
              <a:ext uri="{FF2B5EF4-FFF2-40B4-BE49-F238E27FC236}">
                <a16:creationId xmlns:a16="http://schemas.microsoft.com/office/drawing/2014/main" id="{08669ACE-1DEE-5AC5-978F-004074E5FD7D}"/>
              </a:ext>
            </a:extLst>
          </p:cNvPr>
          <p:cNvSpPr txBox="1"/>
          <p:nvPr/>
        </p:nvSpPr>
        <p:spPr>
          <a:xfrm>
            <a:off x="10130635" y="4226126"/>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Activer la géolocalisation</a:t>
            </a:r>
          </a:p>
        </p:txBody>
      </p:sp>
      <p:sp>
        <p:nvSpPr>
          <p:cNvPr id="72" name="ZoneTexte 71">
            <a:extLst>
              <a:ext uri="{FF2B5EF4-FFF2-40B4-BE49-F238E27FC236}">
                <a16:creationId xmlns:a16="http://schemas.microsoft.com/office/drawing/2014/main" id="{145677E5-5FE6-8650-F2B4-FF4A8405F116}"/>
              </a:ext>
            </a:extLst>
          </p:cNvPr>
          <p:cNvSpPr txBox="1"/>
          <p:nvPr/>
        </p:nvSpPr>
        <p:spPr>
          <a:xfrm>
            <a:off x="8212073" y="533780"/>
            <a:ext cx="807651" cy="307777"/>
          </a:xfrm>
          <a:prstGeom prst="rect">
            <a:avLst/>
          </a:prstGeom>
          <a:noFill/>
        </p:spPr>
        <p:txBody>
          <a:bodyPr wrap="square" rtlCol="0">
            <a:spAutoFit/>
          </a:bodyPr>
          <a:lstStyle/>
          <a:p>
            <a:pPr algn="ctr"/>
            <a:r>
              <a:rPr lang="fr-FR" sz="1400" dirty="0"/>
              <a:t>S4</a:t>
            </a:r>
          </a:p>
        </p:txBody>
      </p:sp>
      <p:sp>
        <p:nvSpPr>
          <p:cNvPr id="73" name="ZoneTexte 72">
            <a:extLst>
              <a:ext uri="{FF2B5EF4-FFF2-40B4-BE49-F238E27FC236}">
                <a16:creationId xmlns:a16="http://schemas.microsoft.com/office/drawing/2014/main" id="{BA4B545E-752B-F29F-8561-CFB942AED408}"/>
              </a:ext>
            </a:extLst>
          </p:cNvPr>
          <p:cNvSpPr txBox="1"/>
          <p:nvPr/>
        </p:nvSpPr>
        <p:spPr>
          <a:xfrm>
            <a:off x="10559336" y="552286"/>
            <a:ext cx="807651" cy="307777"/>
          </a:xfrm>
          <a:prstGeom prst="rect">
            <a:avLst/>
          </a:prstGeom>
          <a:noFill/>
        </p:spPr>
        <p:txBody>
          <a:bodyPr wrap="square" rtlCol="0">
            <a:spAutoFit/>
          </a:bodyPr>
          <a:lstStyle/>
          <a:p>
            <a:pPr algn="ctr"/>
            <a:r>
              <a:rPr lang="fr-FR" sz="1400" dirty="0"/>
              <a:t>S5</a:t>
            </a:r>
          </a:p>
        </p:txBody>
      </p:sp>
      <p:pic>
        <p:nvPicPr>
          <p:cNvPr id="2" name="Image 1" descr="Une image contenant capture d’écran&#10;&#10;Description générée automatiquement">
            <a:extLst>
              <a:ext uri="{FF2B5EF4-FFF2-40B4-BE49-F238E27FC236}">
                <a16:creationId xmlns:a16="http://schemas.microsoft.com/office/drawing/2014/main" id="{41E0BCFB-C8C3-6DF6-EE02-E9EBECD56BED}"/>
              </a:ext>
            </a:extLst>
          </p:cNvPr>
          <p:cNvPicPr>
            <a:picLocks noChangeAspect="1"/>
          </p:cNvPicPr>
          <p:nvPr/>
        </p:nvPicPr>
        <p:blipFill>
          <a:blip r:embed="rId6"/>
          <a:stretch>
            <a:fillRect/>
          </a:stretch>
        </p:blipFill>
        <p:spPr>
          <a:xfrm>
            <a:off x="5004043" y="833620"/>
            <a:ext cx="2260795" cy="4384275"/>
          </a:xfrm>
          <a:prstGeom prst="rect">
            <a:avLst/>
          </a:prstGeom>
        </p:spPr>
      </p:pic>
      <p:sp>
        <p:nvSpPr>
          <p:cNvPr id="3" name="ZoneTexte 2">
            <a:extLst>
              <a:ext uri="{FF2B5EF4-FFF2-40B4-BE49-F238E27FC236}">
                <a16:creationId xmlns:a16="http://schemas.microsoft.com/office/drawing/2014/main" id="{56674367-FB1D-5020-01BC-E8ACE501E825}"/>
              </a:ext>
            </a:extLst>
          </p:cNvPr>
          <p:cNvSpPr txBox="1"/>
          <p:nvPr/>
        </p:nvSpPr>
        <p:spPr>
          <a:xfrm>
            <a:off x="5721260" y="552738"/>
            <a:ext cx="807651" cy="307777"/>
          </a:xfrm>
          <a:prstGeom prst="rect">
            <a:avLst/>
          </a:prstGeom>
          <a:noFill/>
        </p:spPr>
        <p:txBody>
          <a:bodyPr wrap="square" rtlCol="0">
            <a:spAutoFit/>
          </a:bodyPr>
          <a:lstStyle/>
          <a:p>
            <a:pPr algn="ctr"/>
            <a:r>
              <a:rPr lang="fr-FR" sz="1400" dirty="0"/>
              <a:t>S3</a:t>
            </a:r>
          </a:p>
        </p:txBody>
      </p:sp>
      <p:grpSp>
        <p:nvGrpSpPr>
          <p:cNvPr id="5" name="Groupe 4">
            <a:extLst>
              <a:ext uri="{FF2B5EF4-FFF2-40B4-BE49-F238E27FC236}">
                <a16:creationId xmlns:a16="http://schemas.microsoft.com/office/drawing/2014/main" id="{AD7B598B-39FE-2D96-4E1A-E78C66BA1227}"/>
              </a:ext>
            </a:extLst>
          </p:cNvPr>
          <p:cNvGrpSpPr/>
          <p:nvPr/>
        </p:nvGrpSpPr>
        <p:grpSpPr>
          <a:xfrm>
            <a:off x="298089" y="800454"/>
            <a:ext cx="2162559" cy="3233928"/>
            <a:chOff x="6384726" y="490223"/>
            <a:chExt cx="3741572" cy="5444835"/>
          </a:xfrm>
        </p:grpSpPr>
        <p:pic>
          <p:nvPicPr>
            <p:cNvPr id="6" name="Image 5" descr="Une image contenant personne, intérieur&#10;&#10;Description générée automatiquement">
              <a:extLst>
                <a:ext uri="{FF2B5EF4-FFF2-40B4-BE49-F238E27FC236}">
                  <a16:creationId xmlns:a16="http://schemas.microsoft.com/office/drawing/2014/main" id="{C67C192D-763C-0475-F2D4-1189CB6A1DEC}"/>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35705" r="18453"/>
            <a:stretch/>
          </p:blipFill>
          <p:spPr>
            <a:xfrm>
              <a:off x="6384726" y="490223"/>
              <a:ext cx="3741572" cy="5444835"/>
            </a:xfrm>
            <a:prstGeom prst="roundRect">
              <a:avLst>
                <a:gd name="adj" fmla="val 9496"/>
              </a:avLst>
            </a:prstGeom>
          </p:spPr>
        </p:pic>
        <p:pic>
          <p:nvPicPr>
            <p:cNvPr id="7" name="Image 6" descr="Une image contenant texte&#10;&#10;Description générée automatiquement">
              <a:extLst>
                <a:ext uri="{FF2B5EF4-FFF2-40B4-BE49-F238E27FC236}">
                  <a16:creationId xmlns:a16="http://schemas.microsoft.com/office/drawing/2014/main" id="{EF81691C-16B0-CDA6-402B-4EF33C3A52CB}"/>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rot="21423328">
              <a:off x="9108750" y="3326026"/>
              <a:ext cx="318557" cy="155613"/>
            </a:xfrm>
            <a:prstGeom prst="rect">
              <a:avLst/>
            </a:prstGeom>
          </p:spPr>
        </p:pic>
      </p:grpSp>
      <p:sp>
        <p:nvSpPr>
          <p:cNvPr id="8" name="Rectangle : coins arrondis 7">
            <a:extLst>
              <a:ext uri="{FF2B5EF4-FFF2-40B4-BE49-F238E27FC236}">
                <a16:creationId xmlns:a16="http://schemas.microsoft.com/office/drawing/2014/main" id="{BED185D1-0748-3979-39B5-28E3165957B0}"/>
              </a:ext>
            </a:extLst>
          </p:cNvPr>
          <p:cNvSpPr/>
          <p:nvPr/>
        </p:nvSpPr>
        <p:spPr>
          <a:xfrm>
            <a:off x="298087" y="814952"/>
            <a:ext cx="2162561" cy="3233928"/>
          </a:xfrm>
          <a:prstGeom prst="roundRect">
            <a:avLst>
              <a:gd name="adj" fmla="val 9760"/>
            </a:avLst>
          </a:prstGeom>
          <a:solidFill>
            <a:schemeClr val="tx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F70913BB-48E4-FD4C-D4ED-56096252D684}"/>
              </a:ext>
            </a:extLst>
          </p:cNvPr>
          <p:cNvSpPr/>
          <p:nvPr/>
        </p:nvSpPr>
        <p:spPr>
          <a:xfrm>
            <a:off x="298086" y="3468118"/>
            <a:ext cx="2163473" cy="1753374"/>
          </a:xfrm>
          <a:prstGeom prst="roundRect">
            <a:avLst>
              <a:gd name="adj" fmla="val 10731"/>
            </a:avLst>
          </a:prstGeom>
          <a:solidFill>
            <a:schemeClr val="bg1"/>
          </a:solidFill>
          <a:ln>
            <a:noFill/>
          </a:ln>
          <a:effectLst>
            <a:outerShdw blurRad="38100" dist="38100" dir="16200000"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 coins arrondis 11">
            <a:extLst>
              <a:ext uri="{FF2B5EF4-FFF2-40B4-BE49-F238E27FC236}">
                <a16:creationId xmlns:a16="http://schemas.microsoft.com/office/drawing/2014/main" id="{CAEFA914-D62D-EEF3-7C0A-C00B58AD7C45}"/>
              </a:ext>
            </a:extLst>
          </p:cNvPr>
          <p:cNvSpPr/>
          <p:nvPr/>
        </p:nvSpPr>
        <p:spPr>
          <a:xfrm>
            <a:off x="298089" y="800453"/>
            <a:ext cx="2162560" cy="4679999"/>
          </a:xfrm>
          <a:prstGeom prst="roundRect">
            <a:avLst>
              <a:gd name="adj" fmla="val 8896"/>
            </a:avLst>
          </a:prstGeom>
          <a:noFill/>
          <a:ln w="952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4" name="Image 13" descr="Une image contenant texte, clipart&#10;&#10;Description générée automatiquement">
            <a:extLst>
              <a:ext uri="{FF2B5EF4-FFF2-40B4-BE49-F238E27FC236}">
                <a16:creationId xmlns:a16="http://schemas.microsoft.com/office/drawing/2014/main" id="{602EB867-7307-E88E-D5CF-CFF1926BE313}"/>
              </a:ext>
            </a:extLst>
          </p:cNvPr>
          <p:cNvPicPr>
            <a:picLocks noChangeAspect="1"/>
          </p:cNvPicPr>
          <p:nvPr/>
        </p:nvPicPr>
        <p:blipFill>
          <a:blip r:embed="rId9"/>
          <a:stretch>
            <a:fillRect/>
          </a:stretch>
        </p:blipFill>
        <p:spPr>
          <a:xfrm>
            <a:off x="937370" y="992052"/>
            <a:ext cx="753828" cy="368240"/>
          </a:xfrm>
          <a:prstGeom prst="rect">
            <a:avLst/>
          </a:prstGeom>
        </p:spPr>
      </p:pic>
      <p:sp>
        <p:nvSpPr>
          <p:cNvPr id="15" name="ZoneTexte 14">
            <a:extLst>
              <a:ext uri="{FF2B5EF4-FFF2-40B4-BE49-F238E27FC236}">
                <a16:creationId xmlns:a16="http://schemas.microsoft.com/office/drawing/2014/main" id="{74ACC1A0-67F1-2CF3-9363-0FA7D4DF95E1}"/>
              </a:ext>
            </a:extLst>
          </p:cNvPr>
          <p:cNvSpPr txBox="1"/>
          <p:nvPr/>
        </p:nvSpPr>
        <p:spPr>
          <a:xfrm>
            <a:off x="1119776" y="1244186"/>
            <a:ext cx="769756" cy="230832"/>
          </a:xfrm>
          <a:prstGeom prst="rect">
            <a:avLst/>
          </a:prstGeom>
          <a:noFill/>
        </p:spPr>
        <p:txBody>
          <a:bodyPr wrap="square" rtlCol="0">
            <a:spAutoFit/>
          </a:bodyPr>
          <a:lstStyle/>
          <a:p>
            <a:r>
              <a:rPr lang="fr-FR" sz="900" b="1" dirty="0">
                <a:solidFill>
                  <a:schemeClr val="bg1"/>
                </a:solidFill>
                <a:latin typeface="Source Sans Pro" panose="020B0503030403020204" pitchFamily="34" charset="77"/>
              </a:rPr>
              <a:t>PARTNER</a:t>
            </a:r>
          </a:p>
        </p:txBody>
      </p:sp>
      <p:sp>
        <p:nvSpPr>
          <p:cNvPr id="19" name="ZoneTexte 18">
            <a:extLst>
              <a:ext uri="{FF2B5EF4-FFF2-40B4-BE49-F238E27FC236}">
                <a16:creationId xmlns:a16="http://schemas.microsoft.com/office/drawing/2014/main" id="{F96417E3-A013-202A-82A9-0E5129472940}"/>
              </a:ext>
            </a:extLst>
          </p:cNvPr>
          <p:cNvSpPr txBox="1"/>
          <p:nvPr/>
        </p:nvSpPr>
        <p:spPr>
          <a:xfrm>
            <a:off x="513396" y="3609106"/>
            <a:ext cx="1717840" cy="276999"/>
          </a:xfrm>
          <a:prstGeom prst="rect">
            <a:avLst/>
          </a:prstGeom>
          <a:noFill/>
        </p:spPr>
        <p:txBody>
          <a:bodyPr wrap="square" rtlCol="0">
            <a:spAutoFit/>
          </a:bodyPr>
          <a:lstStyle/>
          <a:p>
            <a:pPr algn="ctr"/>
            <a:r>
              <a:rPr lang="fr-FR" sz="1200" b="1" dirty="0">
                <a:latin typeface="Source Sans Pro Semibold" panose="020B0503030403020204" pitchFamily="34" charset="77"/>
              </a:rPr>
              <a:t>Connectez-vous</a:t>
            </a:r>
          </a:p>
        </p:txBody>
      </p:sp>
      <p:sp>
        <p:nvSpPr>
          <p:cNvPr id="28" name="ZoneTexte 27">
            <a:extLst>
              <a:ext uri="{FF2B5EF4-FFF2-40B4-BE49-F238E27FC236}">
                <a16:creationId xmlns:a16="http://schemas.microsoft.com/office/drawing/2014/main" id="{4C582C79-4420-A2E9-C490-808DAF2101BA}"/>
              </a:ext>
            </a:extLst>
          </p:cNvPr>
          <p:cNvSpPr txBox="1"/>
          <p:nvPr/>
        </p:nvSpPr>
        <p:spPr>
          <a:xfrm>
            <a:off x="331210" y="4130477"/>
            <a:ext cx="2107025" cy="338554"/>
          </a:xfrm>
          <a:prstGeom prst="rect">
            <a:avLst/>
          </a:prstGeom>
          <a:noFill/>
        </p:spPr>
        <p:txBody>
          <a:bodyPr wrap="square" rtlCol="0">
            <a:spAutoFit/>
          </a:bodyPr>
          <a:lstStyle/>
          <a:p>
            <a:r>
              <a:rPr lang="fr-FR" sz="800" dirty="0">
                <a:latin typeface="Source Sans Pro" panose="020B0503030403020204" pitchFamily="34" charset="77"/>
              </a:rPr>
              <a:t>Indiquez votre numéro de portable ou votre adresse e-mail</a:t>
            </a:r>
          </a:p>
        </p:txBody>
      </p:sp>
      <p:sp>
        <p:nvSpPr>
          <p:cNvPr id="29" name="Rectangle : coins arrondis 28">
            <a:extLst>
              <a:ext uri="{FF2B5EF4-FFF2-40B4-BE49-F238E27FC236}">
                <a16:creationId xmlns:a16="http://schemas.microsoft.com/office/drawing/2014/main" id="{76E028B8-DD0E-F936-08BA-549DF2464589}"/>
              </a:ext>
            </a:extLst>
          </p:cNvPr>
          <p:cNvSpPr/>
          <p:nvPr/>
        </p:nvSpPr>
        <p:spPr>
          <a:xfrm>
            <a:off x="481592" y="4689683"/>
            <a:ext cx="1812897" cy="333955"/>
          </a:xfrm>
          <a:prstGeom prst="roundRect">
            <a:avLst>
              <a:gd name="adj" fmla="val 50000"/>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Ellipse 29">
            <a:extLst>
              <a:ext uri="{FF2B5EF4-FFF2-40B4-BE49-F238E27FC236}">
                <a16:creationId xmlns:a16="http://schemas.microsoft.com/office/drawing/2014/main" id="{C4993A90-9E79-F1AA-30FA-DE262341029B}"/>
              </a:ext>
            </a:extLst>
          </p:cNvPr>
          <p:cNvSpPr>
            <a:spLocks noChangeAspect="1"/>
          </p:cNvSpPr>
          <p:nvPr/>
        </p:nvSpPr>
        <p:spPr>
          <a:xfrm>
            <a:off x="1996388" y="4728663"/>
            <a:ext cx="252000" cy="2520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1" name="Image 30">
            <a:extLst>
              <a:ext uri="{FF2B5EF4-FFF2-40B4-BE49-F238E27FC236}">
                <a16:creationId xmlns:a16="http://schemas.microsoft.com/office/drawing/2014/main" id="{4A87A9F2-9A22-85D9-0D64-AC4AA05AD125}"/>
              </a:ext>
            </a:extLst>
          </p:cNvPr>
          <p:cNvPicPr>
            <a:picLocks noChangeAspect="1"/>
          </p:cNvPicPr>
          <p:nvPr/>
        </p:nvPicPr>
        <p:blipFill>
          <a:blip r:embed="rId10"/>
          <a:stretch>
            <a:fillRect/>
          </a:stretch>
        </p:blipFill>
        <p:spPr>
          <a:xfrm>
            <a:off x="2065130" y="4780626"/>
            <a:ext cx="137539" cy="137539"/>
          </a:xfrm>
          <a:prstGeom prst="rect">
            <a:avLst/>
          </a:prstGeom>
        </p:spPr>
      </p:pic>
      <p:sp>
        <p:nvSpPr>
          <p:cNvPr id="32" name="ZoneTexte 31">
            <a:extLst>
              <a:ext uri="{FF2B5EF4-FFF2-40B4-BE49-F238E27FC236}">
                <a16:creationId xmlns:a16="http://schemas.microsoft.com/office/drawing/2014/main" id="{5A323095-1F19-D072-2772-A2BA0B847504}"/>
              </a:ext>
            </a:extLst>
          </p:cNvPr>
          <p:cNvSpPr txBox="1"/>
          <p:nvPr/>
        </p:nvSpPr>
        <p:spPr>
          <a:xfrm>
            <a:off x="542861" y="4748938"/>
            <a:ext cx="1287367" cy="215444"/>
          </a:xfrm>
          <a:prstGeom prst="rect">
            <a:avLst/>
          </a:prstGeom>
          <a:noFill/>
        </p:spPr>
        <p:txBody>
          <a:bodyPr wrap="square" rtlCol="0">
            <a:spAutoFit/>
          </a:bodyPr>
          <a:lstStyle/>
          <a:p>
            <a:r>
              <a:rPr lang="fr-FR" sz="800" dirty="0">
                <a:solidFill>
                  <a:schemeClr val="bg1">
                    <a:lumMod val="75000"/>
                  </a:schemeClr>
                </a:solidFill>
                <a:latin typeface="Source Sans Pro" panose="020B0503030403020204" pitchFamily="34" charset="77"/>
              </a:rPr>
              <a:t>Portable ou Email</a:t>
            </a:r>
          </a:p>
        </p:txBody>
      </p:sp>
    </p:spTree>
    <p:extLst>
      <p:ext uri="{BB962C8B-B14F-4D97-AF65-F5344CB8AC3E}">
        <p14:creationId xmlns:p14="http://schemas.microsoft.com/office/powerpoint/2010/main" val="1018658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ZoneTexte 52">
            <a:extLst>
              <a:ext uri="{FF2B5EF4-FFF2-40B4-BE49-F238E27FC236}">
                <a16:creationId xmlns:a16="http://schemas.microsoft.com/office/drawing/2014/main" id="{2B5325D1-3FD3-84FE-A28E-0AF05A3C5DC7}"/>
              </a:ext>
            </a:extLst>
          </p:cNvPr>
          <p:cNvSpPr txBox="1"/>
          <p:nvPr/>
        </p:nvSpPr>
        <p:spPr>
          <a:xfrm>
            <a:off x="293615" y="260059"/>
            <a:ext cx="4480410" cy="369332"/>
          </a:xfrm>
          <a:prstGeom prst="rect">
            <a:avLst/>
          </a:prstGeom>
          <a:noFill/>
        </p:spPr>
        <p:txBody>
          <a:bodyPr wrap="square" rtlCol="0">
            <a:spAutoFit/>
          </a:bodyPr>
          <a:lstStyle/>
          <a:p>
            <a:r>
              <a:rPr lang="fr-FR" dirty="0"/>
              <a:t>2- Onboarding</a:t>
            </a:r>
          </a:p>
        </p:txBody>
      </p:sp>
      <p:sp>
        <p:nvSpPr>
          <p:cNvPr id="54" name="ZoneTexte 53">
            <a:extLst>
              <a:ext uri="{FF2B5EF4-FFF2-40B4-BE49-F238E27FC236}">
                <a16:creationId xmlns:a16="http://schemas.microsoft.com/office/drawing/2014/main" id="{496080CC-C7AE-17E4-D69A-4FEEEF170C62}"/>
              </a:ext>
            </a:extLst>
          </p:cNvPr>
          <p:cNvSpPr txBox="1"/>
          <p:nvPr/>
        </p:nvSpPr>
        <p:spPr>
          <a:xfrm>
            <a:off x="0" y="5494789"/>
            <a:ext cx="12192000" cy="415498"/>
          </a:xfrm>
          <a:prstGeom prst="rect">
            <a:avLst/>
          </a:prstGeom>
          <a:noFill/>
        </p:spPr>
        <p:txBody>
          <a:bodyPr wrap="square" rtlCol="0">
            <a:spAutoFit/>
          </a:bodyPr>
          <a:lstStyle/>
          <a:p>
            <a:r>
              <a:rPr lang="fr-FR" sz="1050" dirty="0"/>
              <a:t>S6 c’est l’écran de vérification qu’obtient une aide-ménagère ou un patron de PME ou une AE lorsque l’utilisateur se connecte pour la première fois. Il ne peut rien faire d’autre dans l’app tant qu’il n’a pas ajouté sa photo de profil. Une fois la photo ajoutée, l’utilisateur voit S7 et peut valider et aller sur S8, l’écran d’accueil in-app</a:t>
            </a:r>
          </a:p>
        </p:txBody>
      </p:sp>
      <p:sp>
        <p:nvSpPr>
          <p:cNvPr id="56" name="ZoneTexte 55">
            <a:extLst>
              <a:ext uri="{FF2B5EF4-FFF2-40B4-BE49-F238E27FC236}">
                <a16:creationId xmlns:a16="http://schemas.microsoft.com/office/drawing/2014/main" id="{B33D1E4C-A550-D1BC-933D-9A38ECBB7AFE}"/>
              </a:ext>
            </a:extLst>
          </p:cNvPr>
          <p:cNvSpPr txBox="1"/>
          <p:nvPr/>
        </p:nvSpPr>
        <p:spPr>
          <a:xfrm>
            <a:off x="3702348" y="543521"/>
            <a:ext cx="807651" cy="307777"/>
          </a:xfrm>
          <a:prstGeom prst="rect">
            <a:avLst/>
          </a:prstGeom>
          <a:noFill/>
        </p:spPr>
        <p:txBody>
          <a:bodyPr wrap="square" rtlCol="0">
            <a:spAutoFit/>
          </a:bodyPr>
          <a:lstStyle/>
          <a:p>
            <a:pPr algn="ctr"/>
            <a:r>
              <a:rPr lang="fr-FR" sz="1400" dirty="0"/>
              <a:t>S6</a:t>
            </a:r>
          </a:p>
        </p:txBody>
      </p:sp>
      <p:sp>
        <p:nvSpPr>
          <p:cNvPr id="3" name="ZoneTexte 2">
            <a:extLst>
              <a:ext uri="{FF2B5EF4-FFF2-40B4-BE49-F238E27FC236}">
                <a16:creationId xmlns:a16="http://schemas.microsoft.com/office/drawing/2014/main" id="{56674367-FB1D-5020-01BC-E8ACE501E825}"/>
              </a:ext>
            </a:extLst>
          </p:cNvPr>
          <p:cNvSpPr txBox="1"/>
          <p:nvPr/>
        </p:nvSpPr>
        <p:spPr>
          <a:xfrm>
            <a:off x="6788293" y="582687"/>
            <a:ext cx="807651" cy="307777"/>
          </a:xfrm>
          <a:prstGeom prst="rect">
            <a:avLst/>
          </a:prstGeom>
          <a:noFill/>
        </p:spPr>
        <p:txBody>
          <a:bodyPr wrap="square" rtlCol="0">
            <a:spAutoFit/>
          </a:bodyPr>
          <a:lstStyle/>
          <a:p>
            <a:pPr algn="ctr"/>
            <a:r>
              <a:rPr lang="fr-FR" sz="1400" dirty="0"/>
              <a:t>S7</a:t>
            </a:r>
          </a:p>
        </p:txBody>
      </p:sp>
      <p:pic>
        <p:nvPicPr>
          <p:cNvPr id="4" name="Image 3" descr="Une image contenant capture d’écran&#10;&#10;Description générée automatiquement">
            <a:extLst>
              <a:ext uri="{FF2B5EF4-FFF2-40B4-BE49-F238E27FC236}">
                <a16:creationId xmlns:a16="http://schemas.microsoft.com/office/drawing/2014/main" id="{464648EE-3B75-37D8-E4A5-45947C9B7597}"/>
              </a:ext>
            </a:extLst>
          </p:cNvPr>
          <p:cNvPicPr>
            <a:picLocks noChangeAspect="1"/>
          </p:cNvPicPr>
          <p:nvPr/>
        </p:nvPicPr>
        <p:blipFill>
          <a:blip r:embed="rId2"/>
          <a:stretch>
            <a:fillRect/>
          </a:stretch>
        </p:blipFill>
        <p:spPr>
          <a:xfrm>
            <a:off x="3027032" y="872595"/>
            <a:ext cx="2122361" cy="4168413"/>
          </a:xfrm>
          <a:prstGeom prst="rect">
            <a:avLst/>
          </a:prstGeom>
        </p:spPr>
      </p:pic>
      <p:pic>
        <p:nvPicPr>
          <p:cNvPr id="5" name="Image 4" descr="Une image contenant capture d’écran&#10;&#10;Description générée automatiquement">
            <a:extLst>
              <a:ext uri="{FF2B5EF4-FFF2-40B4-BE49-F238E27FC236}">
                <a16:creationId xmlns:a16="http://schemas.microsoft.com/office/drawing/2014/main" id="{FB543347-12A4-7D8C-AA3A-05AF231A7449}"/>
              </a:ext>
            </a:extLst>
          </p:cNvPr>
          <p:cNvPicPr>
            <a:picLocks noChangeAspect="1"/>
          </p:cNvPicPr>
          <p:nvPr/>
        </p:nvPicPr>
        <p:blipFill>
          <a:blip r:embed="rId3"/>
          <a:stretch>
            <a:fillRect/>
          </a:stretch>
        </p:blipFill>
        <p:spPr>
          <a:xfrm>
            <a:off x="6116254" y="923865"/>
            <a:ext cx="2122361" cy="4168413"/>
          </a:xfrm>
          <a:prstGeom prst="rect">
            <a:avLst/>
          </a:prstGeom>
        </p:spPr>
      </p:pic>
      <p:sp>
        <p:nvSpPr>
          <p:cNvPr id="6" name="ZoneTexte 5">
            <a:extLst>
              <a:ext uri="{FF2B5EF4-FFF2-40B4-BE49-F238E27FC236}">
                <a16:creationId xmlns:a16="http://schemas.microsoft.com/office/drawing/2014/main" id="{0B93E15D-6FFE-247E-155F-9723D7A1D3B0}"/>
              </a:ext>
            </a:extLst>
          </p:cNvPr>
          <p:cNvSpPr txBox="1"/>
          <p:nvPr/>
        </p:nvSpPr>
        <p:spPr>
          <a:xfrm>
            <a:off x="3319707" y="3939943"/>
            <a:ext cx="1279038" cy="192360"/>
          </a:xfrm>
          <a:prstGeom prst="rect">
            <a:avLst/>
          </a:prstGeom>
          <a:solidFill>
            <a:schemeClr val="bg1"/>
          </a:solidFill>
        </p:spPr>
        <p:txBody>
          <a:bodyPr wrap="square" rtlCol="0">
            <a:spAutoFit/>
          </a:bodyPr>
          <a:lstStyle/>
          <a:p>
            <a:r>
              <a:rPr lang="fr-FR" sz="650" dirty="0">
                <a:solidFill>
                  <a:schemeClr val="tx1">
                    <a:lumMod val="75000"/>
                    <a:lumOff val="25000"/>
                  </a:schemeClr>
                </a:solidFill>
                <a:latin typeface="Source Sans Pro" panose="020B0503030403020204" pitchFamily="34" charset="0"/>
                <a:ea typeface="Source Sans Pro" panose="020B0503030403020204" pitchFamily="34" charset="0"/>
              </a:rPr>
              <a:t>Ménage &amp; Repassage</a:t>
            </a:r>
          </a:p>
        </p:txBody>
      </p:sp>
      <p:pic>
        <p:nvPicPr>
          <p:cNvPr id="7" name="Image 6" descr="Une image contenant objet, horloge&#10;&#10;Description générée automatiquement">
            <a:extLst>
              <a:ext uri="{FF2B5EF4-FFF2-40B4-BE49-F238E27FC236}">
                <a16:creationId xmlns:a16="http://schemas.microsoft.com/office/drawing/2014/main" id="{B5CFA274-4E59-9A37-1C9F-4F6CAFF50A9A}"/>
              </a:ext>
            </a:extLst>
          </p:cNvPr>
          <p:cNvPicPr>
            <a:picLocks noChangeAspect="1"/>
          </p:cNvPicPr>
          <p:nvPr/>
        </p:nvPicPr>
        <p:blipFill>
          <a:blip r:embed="rId4"/>
          <a:stretch>
            <a:fillRect/>
          </a:stretch>
        </p:blipFill>
        <p:spPr>
          <a:xfrm>
            <a:off x="4741784" y="3984675"/>
            <a:ext cx="83546" cy="82800"/>
          </a:xfrm>
          <a:prstGeom prst="rect">
            <a:avLst/>
          </a:prstGeom>
        </p:spPr>
      </p:pic>
      <p:sp>
        <p:nvSpPr>
          <p:cNvPr id="8" name="ZoneTexte 7">
            <a:extLst>
              <a:ext uri="{FF2B5EF4-FFF2-40B4-BE49-F238E27FC236}">
                <a16:creationId xmlns:a16="http://schemas.microsoft.com/office/drawing/2014/main" id="{6869CD47-CFC7-669E-ED15-D0036CF0298A}"/>
              </a:ext>
            </a:extLst>
          </p:cNvPr>
          <p:cNvSpPr txBox="1"/>
          <p:nvPr/>
        </p:nvSpPr>
        <p:spPr>
          <a:xfrm>
            <a:off x="6406041" y="3939943"/>
            <a:ext cx="1279038" cy="192360"/>
          </a:xfrm>
          <a:prstGeom prst="rect">
            <a:avLst/>
          </a:prstGeom>
          <a:solidFill>
            <a:schemeClr val="bg1"/>
          </a:solidFill>
        </p:spPr>
        <p:txBody>
          <a:bodyPr wrap="square" rtlCol="0">
            <a:spAutoFit/>
          </a:bodyPr>
          <a:lstStyle/>
          <a:p>
            <a:r>
              <a:rPr lang="fr-FR" sz="650" dirty="0">
                <a:solidFill>
                  <a:schemeClr val="tx1">
                    <a:lumMod val="75000"/>
                    <a:lumOff val="25000"/>
                  </a:schemeClr>
                </a:solidFill>
                <a:latin typeface="Source Sans Pro" panose="020B0503030403020204" pitchFamily="34" charset="0"/>
                <a:ea typeface="Source Sans Pro" panose="020B0503030403020204" pitchFamily="34" charset="0"/>
              </a:rPr>
              <a:t>Ménage &amp; Repassage</a:t>
            </a:r>
          </a:p>
        </p:txBody>
      </p:sp>
      <p:pic>
        <p:nvPicPr>
          <p:cNvPr id="9" name="Image 8" descr="Une image contenant objet, horloge&#10;&#10;Description générée automatiquement">
            <a:extLst>
              <a:ext uri="{FF2B5EF4-FFF2-40B4-BE49-F238E27FC236}">
                <a16:creationId xmlns:a16="http://schemas.microsoft.com/office/drawing/2014/main" id="{BC960392-14F7-455E-BEF1-16DEACC9996A}"/>
              </a:ext>
            </a:extLst>
          </p:cNvPr>
          <p:cNvPicPr>
            <a:picLocks noChangeAspect="1"/>
          </p:cNvPicPr>
          <p:nvPr/>
        </p:nvPicPr>
        <p:blipFill>
          <a:blip r:embed="rId4"/>
          <a:stretch>
            <a:fillRect/>
          </a:stretch>
        </p:blipFill>
        <p:spPr>
          <a:xfrm>
            <a:off x="7828118" y="3994723"/>
            <a:ext cx="83546" cy="82800"/>
          </a:xfrm>
          <a:prstGeom prst="rect">
            <a:avLst/>
          </a:prstGeom>
        </p:spPr>
      </p:pic>
      <p:sp>
        <p:nvSpPr>
          <p:cNvPr id="12" name="ZoneTexte 11">
            <a:extLst>
              <a:ext uri="{FF2B5EF4-FFF2-40B4-BE49-F238E27FC236}">
                <a16:creationId xmlns:a16="http://schemas.microsoft.com/office/drawing/2014/main" id="{E5F75E7B-89FE-5412-8618-C31D44D9A096}"/>
              </a:ext>
            </a:extLst>
          </p:cNvPr>
          <p:cNvSpPr txBox="1"/>
          <p:nvPr/>
        </p:nvSpPr>
        <p:spPr>
          <a:xfrm>
            <a:off x="6708970" y="2761642"/>
            <a:ext cx="942449" cy="184666"/>
          </a:xfrm>
          <a:prstGeom prst="rect">
            <a:avLst/>
          </a:prstGeom>
          <a:solidFill>
            <a:schemeClr val="bg1"/>
          </a:solidFill>
        </p:spPr>
        <p:txBody>
          <a:bodyPr wrap="square" rtlCol="0">
            <a:spAutoFit/>
          </a:bodyPr>
          <a:lstStyle/>
          <a:p>
            <a:pPr algn="ctr"/>
            <a:r>
              <a:rPr lang="fr-FR" sz="600" dirty="0">
                <a:solidFill>
                  <a:schemeClr val="accent2"/>
                </a:solidFill>
                <a:latin typeface="Source Sans Pro" panose="020B0503030403020204" pitchFamily="34" charset="0"/>
                <a:ea typeface="Source Sans Pro" panose="020B0503030403020204" pitchFamily="34" charset="0"/>
              </a:rPr>
              <a:t>Modifier</a:t>
            </a:r>
          </a:p>
        </p:txBody>
      </p:sp>
      <p:pic>
        <p:nvPicPr>
          <p:cNvPr id="15" name="Image 14">
            <a:extLst>
              <a:ext uri="{FF2B5EF4-FFF2-40B4-BE49-F238E27FC236}">
                <a16:creationId xmlns:a16="http://schemas.microsoft.com/office/drawing/2014/main" id="{C484812D-E730-6C31-EF00-A96096C6C98B}"/>
              </a:ext>
            </a:extLst>
          </p:cNvPr>
          <p:cNvPicPr>
            <a:picLocks noChangeAspect="1"/>
          </p:cNvPicPr>
          <p:nvPr/>
        </p:nvPicPr>
        <p:blipFill>
          <a:blip r:embed="rId5"/>
          <a:stretch>
            <a:fillRect/>
          </a:stretch>
        </p:blipFill>
        <p:spPr>
          <a:xfrm>
            <a:off x="3258510" y="3218598"/>
            <a:ext cx="1695328" cy="1182580"/>
          </a:xfrm>
          <a:prstGeom prst="rect">
            <a:avLst/>
          </a:prstGeom>
        </p:spPr>
      </p:pic>
      <p:pic>
        <p:nvPicPr>
          <p:cNvPr id="19" name="Image 18">
            <a:extLst>
              <a:ext uri="{FF2B5EF4-FFF2-40B4-BE49-F238E27FC236}">
                <a16:creationId xmlns:a16="http://schemas.microsoft.com/office/drawing/2014/main" id="{C98CD5DA-4BFC-2FEA-04DD-75BB0B4A6A85}"/>
              </a:ext>
            </a:extLst>
          </p:cNvPr>
          <p:cNvPicPr>
            <a:picLocks noChangeAspect="1"/>
          </p:cNvPicPr>
          <p:nvPr/>
        </p:nvPicPr>
        <p:blipFill>
          <a:blip r:embed="rId5"/>
          <a:stretch>
            <a:fillRect/>
          </a:stretch>
        </p:blipFill>
        <p:spPr>
          <a:xfrm>
            <a:off x="6329770" y="3213681"/>
            <a:ext cx="1695328" cy="1182580"/>
          </a:xfrm>
          <a:prstGeom prst="rect">
            <a:avLst/>
          </a:prstGeom>
        </p:spPr>
      </p:pic>
      <p:sp>
        <p:nvSpPr>
          <p:cNvPr id="41" name="Rectangle : coins arrondis 40">
            <a:extLst>
              <a:ext uri="{FF2B5EF4-FFF2-40B4-BE49-F238E27FC236}">
                <a16:creationId xmlns:a16="http://schemas.microsoft.com/office/drawing/2014/main" id="{6A788906-A207-57D1-0DE4-1055D5EC2171}"/>
              </a:ext>
            </a:extLst>
          </p:cNvPr>
          <p:cNvSpPr/>
          <p:nvPr/>
        </p:nvSpPr>
        <p:spPr>
          <a:xfrm>
            <a:off x="3239539" y="4453678"/>
            <a:ext cx="1694576" cy="276836"/>
          </a:xfrm>
          <a:prstGeom prst="roundRect">
            <a:avLst>
              <a:gd name="adj" fmla="val 50000"/>
            </a:avLst>
          </a:prstGeom>
          <a:solidFill>
            <a:schemeClr val="tx1">
              <a:lumMod val="50000"/>
              <a:lumOff val="5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ZoneTexte 41">
            <a:extLst>
              <a:ext uri="{FF2B5EF4-FFF2-40B4-BE49-F238E27FC236}">
                <a16:creationId xmlns:a16="http://schemas.microsoft.com/office/drawing/2014/main" id="{CD1571C0-98FA-9D66-9FDE-3051E76A15E8}"/>
              </a:ext>
            </a:extLst>
          </p:cNvPr>
          <p:cNvSpPr txBox="1"/>
          <p:nvPr/>
        </p:nvSpPr>
        <p:spPr>
          <a:xfrm>
            <a:off x="3483896" y="4485764"/>
            <a:ext cx="1182848" cy="215444"/>
          </a:xfrm>
          <a:prstGeom prst="rect">
            <a:avLst/>
          </a:prstGeom>
          <a:noFill/>
        </p:spPr>
        <p:txBody>
          <a:bodyPr wrap="square" rtlCol="0">
            <a:spAutoFit/>
          </a:bodyPr>
          <a:lstStyle/>
          <a:p>
            <a:pPr algn="ctr"/>
            <a:r>
              <a:rPr lang="fr-FR" sz="800" dirty="0">
                <a:solidFill>
                  <a:schemeClr val="bg1">
                    <a:lumMod val="75000"/>
                  </a:schemeClr>
                </a:solidFill>
                <a:latin typeface="Source Sans Pro" panose="020B0503030403020204" pitchFamily="34" charset="77"/>
              </a:rPr>
              <a:t>Continuer</a:t>
            </a:r>
          </a:p>
        </p:txBody>
      </p:sp>
      <p:sp>
        <p:nvSpPr>
          <p:cNvPr id="43" name="Rectangle : coins arrondis 42">
            <a:extLst>
              <a:ext uri="{FF2B5EF4-FFF2-40B4-BE49-F238E27FC236}">
                <a16:creationId xmlns:a16="http://schemas.microsoft.com/office/drawing/2014/main" id="{F3ED73D7-094D-C3A0-F6A8-408118C6DB71}"/>
              </a:ext>
            </a:extLst>
          </p:cNvPr>
          <p:cNvSpPr/>
          <p:nvPr/>
        </p:nvSpPr>
        <p:spPr>
          <a:xfrm>
            <a:off x="6344831" y="4487387"/>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4" name="ZoneTexte 43">
            <a:extLst>
              <a:ext uri="{FF2B5EF4-FFF2-40B4-BE49-F238E27FC236}">
                <a16:creationId xmlns:a16="http://schemas.microsoft.com/office/drawing/2014/main" id="{F54C2C1D-DC15-FC46-ECE1-CCFDE4775B2B}"/>
              </a:ext>
            </a:extLst>
          </p:cNvPr>
          <p:cNvSpPr txBox="1"/>
          <p:nvPr/>
        </p:nvSpPr>
        <p:spPr>
          <a:xfrm>
            <a:off x="6589188" y="4519473"/>
            <a:ext cx="1182848"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Continuer</a:t>
            </a:r>
          </a:p>
        </p:txBody>
      </p:sp>
      <p:pic>
        <p:nvPicPr>
          <p:cNvPr id="16" name="Image 15">
            <a:extLst>
              <a:ext uri="{FF2B5EF4-FFF2-40B4-BE49-F238E27FC236}">
                <a16:creationId xmlns:a16="http://schemas.microsoft.com/office/drawing/2014/main" id="{FB7BB83B-B7CE-5D6F-76DB-7E2359E03948}"/>
              </a:ext>
            </a:extLst>
          </p:cNvPr>
          <p:cNvPicPr>
            <a:picLocks noChangeAspect="1"/>
          </p:cNvPicPr>
          <p:nvPr/>
        </p:nvPicPr>
        <p:blipFill>
          <a:blip r:embed="rId6"/>
          <a:stretch>
            <a:fillRect/>
          </a:stretch>
        </p:blipFill>
        <p:spPr>
          <a:xfrm>
            <a:off x="6314304" y="1868425"/>
            <a:ext cx="1733616" cy="407807"/>
          </a:xfrm>
          <a:prstGeom prst="rect">
            <a:avLst/>
          </a:prstGeom>
        </p:spPr>
      </p:pic>
      <p:sp>
        <p:nvSpPr>
          <p:cNvPr id="17" name="ZoneTexte 16">
            <a:extLst>
              <a:ext uri="{FF2B5EF4-FFF2-40B4-BE49-F238E27FC236}">
                <a16:creationId xmlns:a16="http://schemas.microsoft.com/office/drawing/2014/main" id="{C8C05E50-2EBF-19E2-1737-59FE783CA98A}"/>
              </a:ext>
            </a:extLst>
          </p:cNvPr>
          <p:cNvSpPr txBox="1"/>
          <p:nvPr/>
        </p:nvSpPr>
        <p:spPr>
          <a:xfrm>
            <a:off x="6301362" y="1825523"/>
            <a:ext cx="1768025" cy="276999"/>
          </a:xfrm>
          <a:prstGeom prst="rect">
            <a:avLst/>
          </a:prstGeom>
          <a:noFill/>
        </p:spPr>
        <p:txBody>
          <a:bodyPr wrap="square" rtlCol="0">
            <a:spAutoFit/>
          </a:bodyPr>
          <a:lstStyle/>
          <a:p>
            <a:pPr algn="ctr"/>
            <a:r>
              <a:rPr lang="fr-FR" sz="600" dirty="0">
                <a:solidFill>
                  <a:schemeClr val="tx1">
                    <a:lumMod val="50000"/>
                    <a:lumOff val="50000"/>
                  </a:schemeClr>
                </a:solidFill>
                <a:latin typeface="Source Sans Pro" panose="020B0503030403020204" pitchFamily="34" charset="77"/>
              </a:rPr>
              <a:t>Veuillez ajouter une photo de profil avant d’accéder à votre espace.</a:t>
            </a:r>
          </a:p>
        </p:txBody>
      </p:sp>
      <p:pic>
        <p:nvPicPr>
          <p:cNvPr id="18" name="Image 17">
            <a:extLst>
              <a:ext uri="{FF2B5EF4-FFF2-40B4-BE49-F238E27FC236}">
                <a16:creationId xmlns:a16="http://schemas.microsoft.com/office/drawing/2014/main" id="{CD02352A-4D00-0626-161C-0684B8B0F812}"/>
              </a:ext>
            </a:extLst>
          </p:cNvPr>
          <p:cNvPicPr>
            <a:picLocks noChangeAspect="1"/>
          </p:cNvPicPr>
          <p:nvPr/>
        </p:nvPicPr>
        <p:blipFill>
          <a:blip r:embed="rId6"/>
          <a:stretch>
            <a:fillRect/>
          </a:stretch>
        </p:blipFill>
        <p:spPr>
          <a:xfrm>
            <a:off x="3219500" y="1828449"/>
            <a:ext cx="1733616" cy="407807"/>
          </a:xfrm>
          <a:prstGeom prst="rect">
            <a:avLst/>
          </a:prstGeom>
        </p:spPr>
      </p:pic>
      <p:sp>
        <p:nvSpPr>
          <p:cNvPr id="20" name="ZoneTexte 19">
            <a:extLst>
              <a:ext uri="{FF2B5EF4-FFF2-40B4-BE49-F238E27FC236}">
                <a16:creationId xmlns:a16="http://schemas.microsoft.com/office/drawing/2014/main" id="{FAC260E2-E6FB-B3D1-15A2-4FC25BF926D8}"/>
              </a:ext>
            </a:extLst>
          </p:cNvPr>
          <p:cNvSpPr txBox="1"/>
          <p:nvPr/>
        </p:nvSpPr>
        <p:spPr>
          <a:xfrm>
            <a:off x="3206558" y="1785547"/>
            <a:ext cx="1768025" cy="276999"/>
          </a:xfrm>
          <a:prstGeom prst="rect">
            <a:avLst/>
          </a:prstGeom>
          <a:noFill/>
        </p:spPr>
        <p:txBody>
          <a:bodyPr wrap="square" rtlCol="0">
            <a:spAutoFit/>
          </a:bodyPr>
          <a:lstStyle/>
          <a:p>
            <a:pPr algn="ctr"/>
            <a:r>
              <a:rPr lang="fr-FR" sz="600" dirty="0">
                <a:solidFill>
                  <a:schemeClr val="tx1">
                    <a:lumMod val="50000"/>
                    <a:lumOff val="50000"/>
                  </a:schemeClr>
                </a:solidFill>
                <a:latin typeface="Source Sans Pro" panose="020B0503030403020204" pitchFamily="34" charset="77"/>
              </a:rPr>
              <a:t>Veuillez ajouter une photo de profil avant d’accéder à votre espace.</a:t>
            </a:r>
          </a:p>
        </p:txBody>
      </p:sp>
    </p:spTree>
    <p:extLst>
      <p:ext uri="{BB962C8B-B14F-4D97-AF65-F5344CB8AC3E}">
        <p14:creationId xmlns:p14="http://schemas.microsoft.com/office/powerpoint/2010/main" val="8027435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B260661-3D8F-6D19-2123-3852340682FE}"/>
              </a:ext>
            </a:extLst>
          </p:cNvPr>
          <p:cNvSpPr txBox="1"/>
          <p:nvPr/>
        </p:nvSpPr>
        <p:spPr>
          <a:xfrm>
            <a:off x="293615" y="260059"/>
            <a:ext cx="3745822" cy="369332"/>
          </a:xfrm>
          <a:prstGeom prst="rect">
            <a:avLst/>
          </a:prstGeom>
          <a:noFill/>
        </p:spPr>
        <p:txBody>
          <a:bodyPr wrap="square" rtlCol="0">
            <a:spAutoFit/>
          </a:bodyPr>
          <a:lstStyle/>
          <a:p>
            <a:r>
              <a:rPr lang="fr-FR" dirty="0"/>
              <a:t>3- Ecran d’accueil in-App</a:t>
            </a:r>
          </a:p>
        </p:txBody>
      </p:sp>
      <p:sp>
        <p:nvSpPr>
          <p:cNvPr id="12" name="Rectangle : coins arrondis 11">
            <a:extLst>
              <a:ext uri="{FF2B5EF4-FFF2-40B4-BE49-F238E27FC236}">
                <a16:creationId xmlns:a16="http://schemas.microsoft.com/office/drawing/2014/main" id="{9DA0C85F-2C2F-52BB-24A6-19DD0340A663}"/>
              </a:ext>
            </a:extLst>
          </p:cNvPr>
          <p:cNvSpPr/>
          <p:nvPr/>
        </p:nvSpPr>
        <p:spPr>
          <a:xfrm>
            <a:off x="7823001" y="891722"/>
            <a:ext cx="1943180" cy="4215832"/>
          </a:xfrm>
          <a:prstGeom prst="roundRect">
            <a:avLst>
              <a:gd name="adj" fmla="val 8896"/>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ZoneTexte 17">
            <a:extLst>
              <a:ext uri="{FF2B5EF4-FFF2-40B4-BE49-F238E27FC236}">
                <a16:creationId xmlns:a16="http://schemas.microsoft.com/office/drawing/2014/main" id="{4CCF0E46-6FDA-1D49-F035-765F78C2B6F5}"/>
              </a:ext>
            </a:extLst>
          </p:cNvPr>
          <p:cNvSpPr txBox="1"/>
          <p:nvPr/>
        </p:nvSpPr>
        <p:spPr>
          <a:xfrm>
            <a:off x="7878138" y="1323296"/>
            <a:ext cx="1152484" cy="230832"/>
          </a:xfrm>
          <a:prstGeom prst="rect">
            <a:avLst/>
          </a:prstGeom>
          <a:noFill/>
        </p:spPr>
        <p:txBody>
          <a:bodyPr wrap="square" rtlCol="0">
            <a:spAutoFit/>
          </a:bodyPr>
          <a:lstStyle/>
          <a:p>
            <a:r>
              <a:rPr lang="fr-FR" sz="900" b="1" dirty="0">
                <a:solidFill>
                  <a:schemeClr val="bg1"/>
                </a:solidFill>
                <a:latin typeface="Source Sans Pro" panose="020B0503030403020204" pitchFamily="34" charset="77"/>
              </a:rPr>
              <a:t>Septembre 2022</a:t>
            </a:r>
          </a:p>
        </p:txBody>
      </p:sp>
      <p:sp>
        <p:nvSpPr>
          <p:cNvPr id="20" name="Rectangle : coins arrondis 19">
            <a:extLst>
              <a:ext uri="{FF2B5EF4-FFF2-40B4-BE49-F238E27FC236}">
                <a16:creationId xmlns:a16="http://schemas.microsoft.com/office/drawing/2014/main" id="{7F6311EE-FD0A-C8E2-7179-F5E5757B61FC}"/>
              </a:ext>
            </a:extLst>
          </p:cNvPr>
          <p:cNvSpPr/>
          <p:nvPr/>
        </p:nvSpPr>
        <p:spPr>
          <a:xfrm>
            <a:off x="9290675" y="667354"/>
            <a:ext cx="324000" cy="654341"/>
          </a:xfrm>
          <a:prstGeom prst="roundRect">
            <a:avLst>
              <a:gd name="adj" fmla="val 50000"/>
            </a:avLst>
          </a:prstGeom>
          <a:solidFill>
            <a:schemeClr val="bg1">
              <a:alpha val="201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llipse 20">
            <a:extLst>
              <a:ext uri="{FF2B5EF4-FFF2-40B4-BE49-F238E27FC236}">
                <a16:creationId xmlns:a16="http://schemas.microsoft.com/office/drawing/2014/main" id="{130FA1F8-A61E-DB73-6C30-C8F7AB274EF7}"/>
              </a:ext>
            </a:extLst>
          </p:cNvPr>
          <p:cNvSpPr/>
          <p:nvPr/>
        </p:nvSpPr>
        <p:spPr>
          <a:xfrm>
            <a:off x="9290675" y="997696"/>
            <a:ext cx="324000" cy="324000"/>
          </a:xfrm>
          <a:prstGeom prst="ellipse">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B367A885-1B30-E5F8-A120-D4666B1600AC}"/>
              </a:ext>
            </a:extLst>
          </p:cNvPr>
          <p:cNvPicPr>
            <a:picLocks/>
          </p:cNvPicPr>
          <p:nvPr/>
        </p:nvPicPr>
        <p:blipFill>
          <a:blip r:embed="rId3"/>
          <a:stretch>
            <a:fillRect/>
          </a:stretch>
        </p:blipFill>
        <p:spPr>
          <a:xfrm>
            <a:off x="9309304" y="1005613"/>
            <a:ext cx="288000" cy="306000"/>
          </a:xfrm>
          <a:prstGeom prst="ellipse">
            <a:avLst/>
          </a:prstGeom>
        </p:spPr>
      </p:pic>
      <p:pic>
        <p:nvPicPr>
          <p:cNvPr id="28" name="Image 27" descr="Une image contenant texte, clipart&#10;&#10;Description générée automatiquement">
            <a:extLst>
              <a:ext uri="{FF2B5EF4-FFF2-40B4-BE49-F238E27FC236}">
                <a16:creationId xmlns:a16="http://schemas.microsoft.com/office/drawing/2014/main" id="{FB90ACDE-8BB2-1199-17D2-4909362C4EC2}"/>
              </a:ext>
            </a:extLst>
          </p:cNvPr>
          <p:cNvPicPr>
            <a:picLocks noChangeAspect="1"/>
          </p:cNvPicPr>
          <p:nvPr/>
        </p:nvPicPr>
        <p:blipFill rotWithShape="1">
          <a:blip r:embed="rId4"/>
          <a:srcRect r="66798" b="9798"/>
          <a:stretch/>
        </p:blipFill>
        <p:spPr>
          <a:xfrm>
            <a:off x="7956277" y="1061830"/>
            <a:ext cx="135633" cy="180000"/>
          </a:xfrm>
          <a:prstGeom prst="rect">
            <a:avLst/>
          </a:prstGeom>
        </p:spPr>
      </p:pic>
      <p:sp>
        <p:nvSpPr>
          <p:cNvPr id="29" name="Ellipse 28">
            <a:extLst>
              <a:ext uri="{FF2B5EF4-FFF2-40B4-BE49-F238E27FC236}">
                <a16:creationId xmlns:a16="http://schemas.microsoft.com/office/drawing/2014/main" id="{A8EFB54A-4C4A-D711-34BF-C92845F58F88}"/>
              </a:ext>
            </a:extLst>
          </p:cNvPr>
          <p:cNvSpPr>
            <a:spLocks noChangeAspect="1"/>
          </p:cNvSpPr>
          <p:nvPr/>
        </p:nvSpPr>
        <p:spPr>
          <a:xfrm>
            <a:off x="7938859" y="1079248"/>
            <a:ext cx="180000" cy="180000"/>
          </a:xfrm>
          <a:prstGeom prst="ellipse">
            <a:avLst/>
          </a:prstGeom>
          <a:solidFill>
            <a:schemeClr val="bg1">
              <a:alpha val="202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DDF326CD-3D41-42F9-41B0-12FDBE3CB9D8}"/>
              </a:ext>
            </a:extLst>
          </p:cNvPr>
          <p:cNvSpPr txBox="1"/>
          <p:nvPr/>
        </p:nvSpPr>
        <p:spPr>
          <a:xfrm>
            <a:off x="7872332" y="1583112"/>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L</a:t>
            </a:r>
          </a:p>
        </p:txBody>
      </p:sp>
      <p:sp>
        <p:nvSpPr>
          <p:cNvPr id="31" name="ZoneTexte 30">
            <a:extLst>
              <a:ext uri="{FF2B5EF4-FFF2-40B4-BE49-F238E27FC236}">
                <a16:creationId xmlns:a16="http://schemas.microsoft.com/office/drawing/2014/main" id="{1728482D-E7C3-B70E-2607-A09FC7CE4D49}"/>
              </a:ext>
            </a:extLst>
          </p:cNvPr>
          <p:cNvSpPr txBox="1"/>
          <p:nvPr/>
        </p:nvSpPr>
        <p:spPr>
          <a:xfrm>
            <a:off x="8139983" y="158611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M</a:t>
            </a:r>
          </a:p>
        </p:txBody>
      </p:sp>
      <p:sp>
        <p:nvSpPr>
          <p:cNvPr id="32" name="ZoneTexte 31">
            <a:extLst>
              <a:ext uri="{FF2B5EF4-FFF2-40B4-BE49-F238E27FC236}">
                <a16:creationId xmlns:a16="http://schemas.microsoft.com/office/drawing/2014/main" id="{705746FB-5851-B5DA-BD4F-6B511B609397}"/>
              </a:ext>
            </a:extLst>
          </p:cNvPr>
          <p:cNvSpPr txBox="1"/>
          <p:nvPr/>
        </p:nvSpPr>
        <p:spPr>
          <a:xfrm>
            <a:off x="8397909" y="15948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M</a:t>
            </a:r>
          </a:p>
        </p:txBody>
      </p:sp>
      <p:sp>
        <p:nvSpPr>
          <p:cNvPr id="33" name="ZoneTexte 32">
            <a:extLst>
              <a:ext uri="{FF2B5EF4-FFF2-40B4-BE49-F238E27FC236}">
                <a16:creationId xmlns:a16="http://schemas.microsoft.com/office/drawing/2014/main" id="{C1B3A29E-CF93-998E-E27D-081FC4AD121F}"/>
              </a:ext>
            </a:extLst>
          </p:cNvPr>
          <p:cNvSpPr txBox="1"/>
          <p:nvPr/>
        </p:nvSpPr>
        <p:spPr>
          <a:xfrm>
            <a:off x="8665560" y="159073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J</a:t>
            </a:r>
          </a:p>
        </p:txBody>
      </p:sp>
      <p:sp>
        <p:nvSpPr>
          <p:cNvPr id="34" name="ZoneTexte 33">
            <a:extLst>
              <a:ext uri="{FF2B5EF4-FFF2-40B4-BE49-F238E27FC236}">
                <a16:creationId xmlns:a16="http://schemas.microsoft.com/office/drawing/2014/main" id="{099896B1-21CD-6C6C-66D6-9281090FDC5B}"/>
              </a:ext>
            </a:extLst>
          </p:cNvPr>
          <p:cNvSpPr txBox="1"/>
          <p:nvPr/>
        </p:nvSpPr>
        <p:spPr>
          <a:xfrm>
            <a:off x="8939278" y="15948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V</a:t>
            </a:r>
          </a:p>
        </p:txBody>
      </p:sp>
      <p:sp>
        <p:nvSpPr>
          <p:cNvPr id="35" name="ZoneTexte 34">
            <a:extLst>
              <a:ext uri="{FF2B5EF4-FFF2-40B4-BE49-F238E27FC236}">
                <a16:creationId xmlns:a16="http://schemas.microsoft.com/office/drawing/2014/main" id="{6E956695-12AB-D021-CE4A-DF6EBFB9BDCC}"/>
              </a:ext>
            </a:extLst>
          </p:cNvPr>
          <p:cNvSpPr txBox="1"/>
          <p:nvPr/>
        </p:nvSpPr>
        <p:spPr>
          <a:xfrm>
            <a:off x="9197204" y="15948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S</a:t>
            </a:r>
          </a:p>
        </p:txBody>
      </p:sp>
      <p:sp>
        <p:nvSpPr>
          <p:cNvPr id="36" name="ZoneTexte 35">
            <a:extLst>
              <a:ext uri="{FF2B5EF4-FFF2-40B4-BE49-F238E27FC236}">
                <a16:creationId xmlns:a16="http://schemas.microsoft.com/office/drawing/2014/main" id="{97AEC2B7-F6F5-814E-B44B-B8DB97CF6091}"/>
              </a:ext>
            </a:extLst>
          </p:cNvPr>
          <p:cNvSpPr txBox="1"/>
          <p:nvPr/>
        </p:nvSpPr>
        <p:spPr>
          <a:xfrm>
            <a:off x="9490982" y="1592352"/>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D</a:t>
            </a:r>
          </a:p>
        </p:txBody>
      </p:sp>
      <p:sp>
        <p:nvSpPr>
          <p:cNvPr id="41" name="Ellipse 40">
            <a:extLst>
              <a:ext uri="{FF2B5EF4-FFF2-40B4-BE49-F238E27FC236}">
                <a16:creationId xmlns:a16="http://schemas.microsoft.com/office/drawing/2014/main" id="{BB780529-0685-B6C8-1E72-EE9C229B3E14}"/>
              </a:ext>
            </a:extLst>
          </p:cNvPr>
          <p:cNvSpPr>
            <a:spLocks noChangeAspect="1"/>
          </p:cNvSpPr>
          <p:nvPr/>
        </p:nvSpPr>
        <p:spPr>
          <a:xfrm>
            <a:off x="8489236" y="2326814"/>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BBCC98F7-5643-5B10-9C51-E0BD515E051A}"/>
              </a:ext>
            </a:extLst>
          </p:cNvPr>
          <p:cNvSpPr txBox="1"/>
          <p:nvPr/>
        </p:nvSpPr>
        <p:spPr>
          <a:xfrm>
            <a:off x="8665944" y="1870261"/>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1</a:t>
            </a:r>
          </a:p>
        </p:txBody>
      </p:sp>
      <p:sp>
        <p:nvSpPr>
          <p:cNvPr id="46" name="ZoneTexte 45">
            <a:extLst>
              <a:ext uri="{FF2B5EF4-FFF2-40B4-BE49-F238E27FC236}">
                <a16:creationId xmlns:a16="http://schemas.microsoft.com/office/drawing/2014/main" id="{0A43A3F7-A43D-910D-EC36-67148780A9C6}"/>
              </a:ext>
            </a:extLst>
          </p:cNvPr>
          <p:cNvSpPr txBox="1"/>
          <p:nvPr/>
        </p:nvSpPr>
        <p:spPr>
          <a:xfrm>
            <a:off x="8939662" y="1874350"/>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2</a:t>
            </a:r>
          </a:p>
        </p:txBody>
      </p:sp>
      <p:sp>
        <p:nvSpPr>
          <p:cNvPr id="47" name="ZoneTexte 46">
            <a:extLst>
              <a:ext uri="{FF2B5EF4-FFF2-40B4-BE49-F238E27FC236}">
                <a16:creationId xmlns:a16="http://schemas.microsoft.com/office/drawing/2014/main" id="{4F0032E8-77F1-6503-2BEE-5D796B9A6B81}"/>
              </a:ext>
            </a:extLst>
          </p:cNvPr>
          <p:cNvSpPr txBox="1"/>
          <p:nvPr/>
        </p:nvSpPr>
        <p:spPr>
          <a:xfrm>
            <a:off x="9197588" y="1874350"/>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3</a:t>
            </a:r>
          </a:p>
        </p:txBody>
      </p:sp>
      <p:sp>
        <p:nvSpPr>
          <p:cNvPr id="48" name="ZoneTexte 47">
            <a:extLst>
              <a:ext uri="{FF2B5EF4-FFF2-40B4-BE49-F238E27FC236}">
                <a16:creationId xmlns:a16="http://schemas.microsoft.com/office/drawing/2014/main" id="{F778C4A1-E3A8-1E16-0499-7A7CF4D346A7}"/>
              </a:ext>
            </a:extLst>
          </p:cNvPr>
          <p:cNvSpPr txBox="1"/>
          <p:nvPr/>
        </p:nvSpPr>
        <p:spPr>
          <a:xfrm>
            <a:off x="9491366" y="1878970"/>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4</a:t>
            </a:r>
          </a:p>
        </p:txBody>
      </p:sp>
      <p:sp>
        <p:nvSpPr>
          <p:cNvPr id="61" name="ZoneTexte 60">
            <a:extLst>
              <a:ext uri="{FF2B5EF4-FFF2-40B4-BE49-F238E27FC236}">
                <a16:creationId xmlns:a16="http://schemas.microsoft.com/office/drawing/2014/main" id="{E1583BFA-A171-FA77-1649-7C504EE3DA90}"/>
              </a:ext>
            </a:extLst>
          </p:cNvPr>
          <p:cNvSpPr txBox="1"/>
          <p:nvPr/>
        </p:nvSpPr>
        <p:spPr>
          <a:xfrm>
            <a:off x="7869209" y="2151412"/>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5</a:t>
            </a:r>
          </a:p>
        </p:txBody>
      </p:sp>
      <p:sp>
        <p:nvSpPr>
          <p:cNvPr id="62" name="ZoneTexte 61">
            <a:extLst>
              <a:ext uri="{FF2B5EF4-FFF2-40B4-BE49-F238E27FC236}">
                <a16:creationId xmlns:a16="http://schemas.microsoft.com/office/drawing/2014/main" id="{FE5A4894-2D15-EF0B-297F-7C44C54BEA19}"/>
              </a:ext>
            </a:extLst>
          </p:cNvPr>
          <p:cNvSpPr txBox="1"/>
          <p:nvPr/>
        </p:nvSpPr>
        <p:spPr>
          <a:xfrm>
            <a:off x="8136860" y="215441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6</a:t>
            </a:r>
          </a:p>
        </p:txBody>
      </p:sp>
      <p:sp>
        <p:nvSpPr>
          <p:cNvPr id="63" name="ZoneTexte 62">
            <a:extLst>
              <a:ext uri="{FF2B5EF4-FFF2-40B4-BE49-F238E27FC236}">
                <a16:creationId xmlns:a16="http://schemas.microsoft.com/office/drawing/2014/main" id="{30D54949-08E7-02B8-3A43-F1C03D3A3E9A}"/>
              </a:ext>
            </a:extLst>
          </p:cNvPr>
          <p:cNvSpPr txBox="1"/>
          <p:nvPr/>
        </p:nvSpPr>
        <p:spPr>
          <a:xfrm>
            <a:off x="8394786" y="21631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7</a:t>
            </a:r>
          </a:p>
        </p:txBody>
      </p:sp>
      <p:sp>
        <p:nvSpPr>
          <p:cNvPr id="64" name="ZoneTexte 63">
            <a:extLst>
              <a:ext uri="{FF2B5EF4-FFF2-40B4-BE49-F238E27FC236}">
                <a16:creationId xmlns:a16="http://schemas.microsoft.com/office/drawing/2014/main" id="{B9DCC953-F0D3-5D95-2F92-CC98857D0AE9}"/>
              </a:ext>
            </a:extLst>
          </p:cNvPr>
          <p:cNvSpPr txBox="1"/>
          <p:nvPr/>
        </p:nvSpPr>
        <p:spPr>
          <a:xfrm>
            <a:off x="8662437" y="215903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8</a:t>
            </a:r>
          </a:p>
        </p:txBody>
      </p:sp>
      <p:sp>
        <p:nvSpPr>
          <p:cNvPr id="65" name="ZoneTexte 64">
            <a:extLst>
              <a:ext uri="{FF2B5EF4-FFF2-40B4-BE49-F238E27FC236}">
                <a16:creationId xmlns:a16="http://schemas.microsoft.com/office/drawing/2014/main" id="{95E59050-8D11-E0B4-FB07-1782BC9C1ED0}"/>
              </a:ext>
            </a:extLst>
          </p:cNvPr>
          <p:cNvSpPr txBox="1"/>
          <p:nvPr/>
        </p:nvSpPr>
        <p:spPr>
          <a:xfrm>
            <a:off x="8936155" y="21631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9</a:t>
            </a:r>
          </a:p>
        </p:txBody>
      </p:sp>
      <p:sp>
        <p:nvSpPr>
          <p:cNvPr id="66" name="ZoneTexte 65">
            <a:extLst>
              <a:ext uri="{FF2B5EF4-FFF2-40B4-BE49-F238E27FC236}">
                <a16:creationId xmlns:a16="http://schemas.microsoft.com/office/drawing/2014/main" id="{0B613826-09E8-2F79-8C7B-DC605C212CE1}"/>
              </a:ext>
            </a:extLst>
          </p:cNvPr>
          <p:cNvSpPr txBox="1"/>
          <p:nvPr/>
        </p:nvSpPr>
        <p:spPr>
          <a:xfrm>
            <a:off x="9194081" y="2163120"/>
            <a:ext cx="228288" cy="184666"/>
          </a:xfrm>
          <a:prstGeom prst="rect">
            <a:avLst/>
          </a:prstGeom>
          <a:noFill/>
        </p:spPr>
        <p:txBody>
          <a:bodyPr wrap="square" lIns="0" rIns="0" rtlCol="0">
            <a:spAutoFit/>
          </a:bodyPr>
          <a:lstStyle/>
          <a:p>
            <a:pPr algn="ctr"/>
            <a:r>
              <a:rPr lang="fr-FR" sz="600" dirty="0">
                <a:solidFill>
                  <a:schemeClr val="bg1"/>
                </a:solidFill>
                <a:latin typeface="Source Sans Pro" panose="020B0503030403020204" pitchFamily="34" charset="77"/>
              </a:rPr>
              <a:t>10</a:t>
            </a:r>
          </a:p>
        </p:txBody>
      </p:sp>
      <p:sp>
        <p:nvSpPr>
          <p:cNvPr id="67" name="ZoneTexte 66">
            <a:extLst>
              <a:ext uri="{FF2B5EF4-FFF2-40B4-BE49-F238E27FC236}">
                <a16:creationId xmlns:a16="http://schemas.microsoft.com/office/drawing/2014/main" id="{94444419-3840-6688-5666-46E47CA5168D}"/>
              </a:ext>
            </a:extLst>
          </p:cNvPr>
          <p:cNvSpPr txBox="1"/>
          <p:nvPr/>
        </p:nvSpPr>
        <p:spPr>
          <a:xfrm>
            <a:off x="9487859" y="2160652"/>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11</a:t>
            </a:r>
          </a:p>
        </p:txBody>
      </p:sp>
      <p:sp>
        <p:nvSpPr>
          <p:cNvPr id="68" name="ZoneTexte 67">
            <a:extLst>
              <a:ext uri="{FF2B5EF4-FFF2-40B4-BE49-F238E27FC236}">
                <a16:creationId xmlns:a16="http://schemas.microsoft.com/office/drawing/2014/main" id="{136892F0-EDC8-81A7-F669-B19F67EA1BC8}"/>
              </a:ext>
            </a:extLst>
          </p:cNvPr>
          <p:cNvSpPr txBox="1"/>
          <p:nvPr/>
        </p:nvSpPr>
        <p:spPr>
          <a:xfrm>
            <a:off x="7881881" y="2445249"/>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12</a:t>
            </a:r>
          </a:p>
        </p:txBody>
      </p:sp>
      <p:sp>
        <p:nvSpPr>
          <p:cNvPr id="69" name="ZoneTexte 68">
            <a:extLst>
              <a:ext uri="{FF2B5EF4-FFF2-40B4-BE49-F238E27FC236}">
                <a16:creationId xmlns:a16="http://schemas.microsoft.com/office/drawing/2014/main" id="{20A3A73D-A12A-D201-11B6-554263A99F11}"/>
              </a:ext>
            </a:extLst>
          </p:cNvPr>
          <p:cNvSpPr txBox="1"/>
          <p:nvPr/>
        </p:nvSpPr>
        <p:spPr>
          <a:xfrm>
            <a:off x="8149532" y="2448248"/>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13</a:t>
            </a:r>
          </a:p>
        </p:txBody>
      </p:sp>
      <p:sp>
        <p:nvSpPr>
          <p:cNvPr id="70" name="ZoneTexte 69">
            <a:extLst>
              <a:ext uri="{FF2B5EF4-FFF2-40B4-BE49-F238E27FC236}">
                <a16:creationId xmlns:a16="http://schemas.microsoft.com/office/drawing/2014/main" id="{6A2EFB2E-90CB-57B0-C6B2-E9B90B974B3C}"/>
              </a:ext>
            </a:extLst>
          </p:cNvPr>
          <p:cNvSpPr txBox="1"/>
          <p:nvPr/>
        </p:nvSpPr>
        <p:spPr>
          <a:xfrm>
            <a:off x="8407458" y="2456957"/>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14</a:t>
            </a:r>
          </a:p>
        </p:txBody>
      </p:sp>
      <p:sp>
        <p:nvSpPr>
          <p:cNvPr id="71" name="ZoneTexte 70">
            <a:extLst>
              <a:ext uri="{FF2B5EF4-FFF2-40B4-BE49-F238E27FC236}">
                <a16:creationId xmlns:a16="http://schemas.microsoft.com/office/drawing/2014/main" id="{7D488470-D5AA-382A-F94F-E5983EE9280A}"/>
              </a:ext>
            </a:extLst>
          </p:cNvPr>
          <p:cNvSpPr txBox="1"/>
          <p:nvPr/>
        </p:nvSpPr>
        <p:spPr>
          <a:xfrm>
            <a:off x="8675109" y="2452868"/>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15</a:t>
            </a:r>
          </a:p>
        </p:txBody>
      </p:sp>
      <p:sp>
        <p:nvSpPr>
          <p:cNvPr id="73" name="ZoneTexte 72">
            <a:extLst>
              <a:ext uri="{FF2B5EF4-FFF2-40B4-BE49-F238E27FC236}">
                <a16:creationId xmlns:a16="http://schemas.microsoft.com/office/drawing/2014/main" id="{39CA9AE9-9D2B-3BB1-FA27-AB2749AEE4E5}"/>
              </a:ext>
            </a:extLst>
          </p:cNvPr>
          <p:cNvSpPr txBox="1"/>
          <p:nvPr/>
        </p:nvSpPr>
        <p:spPr>
          <a:xfrm>
            <a:off x="9206753" y="2456957"/>
            <a:ext cx="228288" cy="184666"/>
          </a:xfrm>
          <a:prstGeom prst="rect">
            <a:avLst/>
          </a:prstGeom>
          <a:noFill/>
        </p:spPr>
        <p:txBody>
          <a:bodyPr wrap="square" lIns="0" rIns="0" rtlCol="0">
            <a:spAutoFit/>
          </a:bodyPr>
          <a:lstStyle/>
          <a:p>
            <a:pPr algn="ctr"/>
            <a:r>
              <a:rPr lang="fr-FR" sz="600" dirty="0">
                <a:solidFill>
                  <a:schemeClr val="bg1"/>
                </a:solidFill>
                <a:latin typeface="Source Sans Pro" panose="020B0503030403020204" pitchFamily="34" charset="77"/>
              </a:rPr>
              <a:t>17</a:t>
            </a:r>
          </a:p>
        </p:txBody>
      </p:sp>
      <p:sp>
        <p:nvSpPr>
          <p:cNvPr id="74" name="ZoneTexte 73">
            <a:extLst>
              <a:ext uri="{FF2B5EF4-FFF2-40B4-BE49-F238E27FC236}">
                <a16:creationId xmlns:a16="http://schemas.microsoft.com/office/drawing/2014/main" id="{60D6571A-30F9-4490-1F44-62B5EE86AB1C}"/>
              </a:ext>
            </a:extLst>
          </p:cNvPr>
          <p:cNvSpPr txBox="1"/>
          <p:nvPr/>
        </p:nvSpPr>
        <p:spPr>
          <a:xfrm>
            <a:off x="9500531" y="2454489"/>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18</a:t>
            </a:r>
          </a:p>
        </p:txBody>
      </p:sp>
      <p:sp>
        <p:nvSpPr>
          <p:cNvPr id="75" name="ZoneTexte 74">
            <a:extLst>
              <a:ext uri="{FF2B5EF4-FFF2-40B4-BE49-F238E27FC236}">
                <a16:creationId xmlns:a16="http://schemas.microsoft.com/office/drawing/2014/main" id="{A0056DD9-062A-0CD5-6F8B-1F36372E990E}"/>
              </a:ext>
            </a:extLst>
          </p:cNvPr>
          <p:cNvSpPr txBox="1"/>
          <p:nvPr/>
        </p:nvSpPr>
        <p:spPr>
          <a:xfrm>
            <a:off x="7881881" y="2740376"/>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19</a:t>
            </a:r>
          </a:p>
        </p:txBody>
      </p:sp>
      <p:sp>
        <p:nvSpPr>
          <p:cNvPr id="76" name="ZoneTexte 75">
            <a:extLst>
              <a:ext uri="{FF2B5EF4-FFF2-40B4-BE49-F238E27FC236}">
                <a16:creationId xmlns:a16="http://schemas.microsoft.com/office/drawing/2014/main" id="{2D4A563B-D97B-A672-DFE9-DAA21CC7A297}"/>
              </a:ext>
            </a:extLst>
          </p:cNvPr>
          <p:cNvSpPr txBox="1"/>
          <p:nvPr/>
        </p:nvSpPr>
        <p:spPr>
          <a:xfrm>
            <a:off x="8149532" y="2743375"/>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20</a:t>
            </a:r>
          </a:p>
        </p:txBody>
      </p:sp>
      <p:sp>
        <p:nvSpPr>
          <p:cNvPr id="77" name="ZoneTexte 76">
            <a:extLst>
              <a:ext uri="{FF2B5EF4-FFF2-40B4-BE49-F238E27FC236}">
                <a16:creationId xmlns:a16="http://schemas.microsoft.com/office/drawing/2014/main" id="{293732DE-7076-579E-B9BA-822AC67AAB21}"/>
              </a:ext>
            </a:extLst>
          </p:cNvPr>
          <p:cNvSpPr txBox="1"/>
          <p:nvPr/>
        </p:nvSpPr>
        <p:spPr>
          <a:xfrm>
            <a:off x="8407458" y="2752084"/>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21</a:t>
            </a:r>
          </a:p>
        </p:txBody>
      </p:sp>
      <p:sp>
        <p:nvSpPr>
          <p:cNvPr id="78" name="ZoneTexte 77">
            <a:extLst>
              <a:ext uri="{FF2B5EF4-FFF2-40B4-BE49-F238E27FC236}">
                <a16:creationId xmlns:a16="http://schemas.microsoft.com/office/drawing/2014/main" id="{1590C4D2-5ECA-8868-E26F-773A994FC245}"/>
              </a:ext>
            </a:extLst>
          </p:cNvPr>
          <p:cNvSpPr txBox="1"/>
          <p:nvPr/>
        </p:nvSpPr>
        <p:spPr>
          <a:xfrm>
            <a:off x="8675109" y="2747995"/>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22</a:t>
            </a:r>
          </a:p>
        </p:txBody>
      </p:sp>
      <p:sp>
        <p:nvSpPr>
          <p:cNvPr id="79" name="ZoneTexte 78">
            <a:extLst>
              <a:ext uri="{FF2B5EF4-FFF2-40B4-BE49-F238E27FC236}">
                <a16:creationId xmlns:a16="http://schemas.microsoft.com/office/drawing/2014/main" id="{DBF7197C-ABEA-3EC6-82C4-791977CFEC07}"/>
              </a:ext>
            </a:extLst>
          </p:cNvPr>
          <p:cNvSpPr txBox="1"/>
          <p:nvPr/>
        </p:nvSpPr>
        <p:spPr>
          <a:xfrm>
            <a:off x="8948827" y="2752084"/>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23</a:t>
            </a:r>
          </a:p>
        </p:txBody>
      </p:sp>
      <p:sp>
        <p:nvSpPr>
          <p:cNvPr id="80" name="ZoneTexte 79">
            <a:extLst>
              <a:ext uri="{FF2B5EF4-FFF2-40B4-BE49-F238E27FC236}">
                <a16:creationId xmlns:a16="http://schemas.microsoft.com/office/drawing/2014/main" id="{683E89AF-2F23-9658-F003-3368FCB560EA}"/>
              </a:ext>
            </a:extLst>
          </p:cNvPr>
          <p:cNvSpPr txBox="1"/>
          <p:nvPr/>
        </p:nvSpPr>
        <p:spPr>
          <a:xfrm>
            <a:off x="9206753" y="2752084"/>
            <a:ext cx="228288" cy="184666"/>
          </a:xfrm>
          <a:prstGeom prst="rect">
            <a:avLst/>
          </a:prstGeom>
          <a:noFill/>
        </p:spPr>
        <p:txBody>
          <a:bodyPr wrap="square" lIns="0" rIns="0" rtlCol="0">
            <a:spAutoFit/>
          </a:bodyPr>
          <a:lstStyle/>
          <a:p>
            <a:pPr algn="ctr"/>
            <a:r>
              <a:rPr lang="fr-FR" sz="600" dirty="0">
                <a:solidFill>
                  <a:schemeClr val="bg1"/>
                </a:solidFill>
                <a:latin typeface="Source Sans Pro" panose="020B0503030403020204" pitchFamily="34" charset="77"/>
              </a:rPr>
              <a:t>24</a:t>
            </a:r>
          </a:p>
        </p:txBody>
      </p:sp>
      <p:sp>
        <p:nvSpPr>
          <p:cNvPr id="81" name="ZoneTexte 80">
            <a:extLst>
              <a:ext uri="{FF2B5EF4-FFF2-40B4-BE49-F238E27FC236}">
                <a16:creationId xmlns:a16="http://schemas.microsoft.com/office/drawing/2014/main" id="{C40A7198-479B-3BA9-8A35-7F95318030B9}"/>
              </a:ext>
            </a:extLst>
          </p:cNvPr>
          <p:cNvSpPr txBox="1"/>
          <p:nvPr/>
        </p:nvSpPr>
        <p:spPr>
          <a:xfrm>
            <a:off x="9500531" y="2749616"/>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25</a:t>
            </a:r>
          </a:p>
        </p:txBody>
      </p:sp>
      <p:sp>
        <p:nvSpPr>
          <p:cNvPr id="82" name="ZoneTexte 81">
            <a:extLst>
              <a:ext uri="{FF2B5EF4-FFF2-40B4-BE49-F238E27FC236}">
                <a16:creationId xmlns:a16="http://schemas.microsoft.com/office/drawing/2014/main" id="{2BF45B9B-B284-AA0D-560E-EEA51131022D}"/>
              </a:ext>
            </a:extLst>
          </p:cNvPr>
          <p:cNvSpPr txBox="1"/>
          <p:nvPr/>
        </p:nvSpPr>
        <p:spPr>
          <a:xfrm>
            <a:off x="7894553" y="3034213"/>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26</a:t>
            </a:r>
          </a:p>
        </p:txBody>
      </p:sp>
      <p:sp>
        <p:nvSpPr>
          <p:cNvPr id="83" name="ZoneTexte 82">
            <a:extLst>
              <a:ext uri="{FF2B5EF4-FFF2-40B4-BE49-F238E27FC236}">
                <a16:creationId xmlns:a16="http://schemas.microsoft.com/office/drawing/2014/main" id="{F9406B71-EC52-7D61-1761-CBA5B933C4C1}"/>
              </a:ext>
            </a:extLst>
          </p:cNvPr>
          <p:cNvSpPr txBox="1"/>
          <p:nvPr/>
        </p:nvSpPr>
        <p:spPr>
          <a:xfrm>
            <a:off x="8162204" y="3037212"/>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27</a:t>
            </a:r>
          </a:p>
        </p:txBody>
      </p:sp>
      <p:sp>
        <p:nvSpPr>
          <p:cNvPr id="84" name="ZoneTexte 83">
            <a:extLst>
              <a:ext uri="{FF2B5EF4-FFF2-40B4-BE49-F238E27FC236}">
                <a16:creationId xmlns:a16="http://schemas.microsoft.com/office/drawing/2014/main" id="{742596C5-0A25-8926-A454-6F3030B29458}"/>
              </a:ext>
            </a:extLst>
          </p:cNvPr>
          <p:cNvSpPr txBox="1"/>
          <p:nvPr/>
        </p:nvSpPr>
        <p:spPr>
          <a:xfrm>
            <a:off x="8420130" y="3045921"/>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28</a:t>
            </a:r>
          </a:p>
        </p:txBody>
      </p:sp>
      <p:sp>
        <p:nvSpPr>
          <p:cNvPr id="85" name="ZoneTexte 84">
            <a:extLst>
              <a:ext uri="{FF2B5EF4-FFF2-40B4-BE49-F238E27FC236}">
                <a16:creationId xmlns:a16="http://schemas.microsoft.com/office/drawing/2014/main" id="{EF736711-D9A3-A17F-8315-D578011ABA31}"/>
              </a:ext>
            </a:extLst>
          </p:cNvPr>
          <p:cNvSpPr txBox="1"/>
          <p:nvPr/>
        </p:nvSpPr>
        <p:spPr>
          <a:xfrm>
            <a:off x="8687781" y="3041832"/>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29</a:t>
            </a:r>
          </a:p>
        </p:txBody>
      </p:sp>
      <p:sp>
        <p:nvSpPr>
          <p:cNvPr id="86" name="ZoneTexte 85">
            <a:extLst>
              <a:ext uri="{FF2B5EF4-FFF2-40B4-BE49-F238E27FC236}">
                <a16:creationId xmlns:a16="http://schemas.microsoft.com/office/drawing/2014/main" id="{4139DDAE-69A3-B424-C71B-EB036F036563}"/>
              </a:ext>
            </a:extLst>
          </p:cNvPr>
          <p:cNvSpPr txBox="1"/>
          <p:nvPr/>
        </p:nvSpPr>
        <p:spPr>
          <a:xfrm>
            <a:off x="8961499" y="3045921"/>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30</a:t>
            </a:r>
          </a:p>
        </p:txBody>
      </p:sp>
      <p:sp>
        <p:nvSpPr>
          <p:cNvPr id="89" name="Ellipse 88">
            <a:extLst>
              <a:ext uri="{FF2B5EF4-FFF2-40B4-BE49-F238E27FC236}">
                <a16:creationId xmlns:a16="http://schemas.microsoft.com/office/drawing/2014/main" id="{2F93CAC0-6477-41B2-6EBE-24A43E44870F}"/>
              </a:ext>
            </a:extLst>
          </p:cNvPr>
          <p:cNvSpPr>
            <a:spLocks noChangeAspect="1"/>
          </p:cNvSpPr>
          <p:nvPr/>
        </p:nvSpPr>
        <p:spPr>
          <a:xfrm>
            <a:off x="9422481" y="1273424"/>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3" name="Rectangle : coins arrondis 92">
            <a:extLst>
              <a:ext uri="{FF2B5EF4-FFF2-40B4-BE49-F238E27FC236}">
                <a16:creationId xmlns:a16="http://schemas.microsoft.com/office/drawing/2014/main" id="{907407FB-D207-3EC6-9A9D-F7B9636B1FFA}"/>
              </a:ext>
            </a:extLst>
          </p:cNvPr>
          <p:cNvSpPr/>
          <p:nvPr/>
        </p:nvSpPr>
        <p:spPr>
          <a:xfrm>
            <a:off x="7823001" y="3386668"/>
            <a:ext cx="1943180" cy="1813275"/>
          </a:xfrm>
          <a:prstGeom prst="roundRect">
            <a:avLst>
              <a:gd name="adj" fmla="val 1119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Rectangle : coins arrondis 93">
            <a:extLst>
              <a:ext uri="{FF2B5EF4-FFF2-40B4-BE49-F238E27FC236}">
                <a16:creationId xmlns:a16="http://schemas.microsoft.com/office/drawing/2014/main" id="{8E0EAD0F-7D24-7736-7ED2-A9F47C894F52}"/>
              </a:ext>
            </a:extLst>
          </p:cNvPr>
          <p:cNvSpPr/>
          <p:nvPr/>
        </p:nvSpPr>
        <p:spPr>
          <a:xfrm>
            <a:off x="7823509" y="890721"/>
            <a:ext cx="1943180" cy="4215832"/>
          </a:xfrm>
          <a:prstGeom prst="roundRect">
            <a:avLst>
              <a:gd name="adj" fmla="val 8896"/>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96" name="Connecteur droit 95">
            <a:extLst>
              <a:ext uri="{FF2B5EF4-FFF2-40B4-BE49-F238E27FC236}">
                <a16:creationId xmlns:a16="http://schemas.microsoft.com/office/drawing/2014/main" id="{8A067718-BC1E-6526-1C84-F1F26C42419D}"/>
              </a:ext>
            </a:extLst>
          </p:cNvPr>
          <p:cNvCxnSpPr/>
          <p:nvPr/>
        </p:nvCxnSpPr>
        <p:spPr>
          <a:xfrm>
            <a:off x="7956277" y="1775397"/>
            <a:ext cx="1658398"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7" name="Ellipse 96">
            <a:extLst>
              <a:ext uri="{FF2B5EF4-FFF2-40B4-BE49-F238E27FC236}">
                <a16:creationId xmlns:a16="http://schemas.microsoft.com/office/drawing/2014/main" id="{FDBCA666-ECEE-B5A3-0323-2D710849F88C}"/>
              </a:ext>
            </a:extLst>
          </p:cNvPr>
          <p:cNvSpPr>
            <a:spLocks noChangeAspect="1"/>
          </p:cNvSpPr>
          <p:nvPr/>
        </p:nvSpPr>
        <p:spPr>
          <a:xfrm>
            <a:off x="8776315" y="2911601"/>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8" name="Ellipse 97">
            <a:extLst>
              <a:ext uri="{FF2B5EF4-FFF2-40B4-BE49-F238E27FC236}">
                <a16:creationId xmlns:a16="http://schemas.microsoft.com/office/drawing/2014/main" id="{BE9A7368-AA47-A020-72CC-F8513B6FCBFC}"/>
              </a:ext>
            </a:extLst>
          </p:cNvPr>
          <p:cNvSpPr>
            <a:spLocks noChangeAspect="1"/>
          </p:cNvSpPr>
          <p:nvPr/>
        </p:nvSpPr>
        <p:spPr>
          <a:xfrm>
            <a:off x="9056303" y="3198679"/>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9" name="Ellipse 98">
            <a:extLst>
              <a:ext uri="{FF2B5EF4-FFF2-40B4-BE49-F238E27FC236}">
                <a16:creationId xmlns:a16="http://schemas.microsoft.com/office/drawing/2014/main" id="{D812257C-DD10-AE27-CC34-676D91BECC4B}"/>
              </a:ext>
            </a:extLst>
          </p:cNvPr>
          <p:cNvSpPr>
            <a:spLocks noChangeAspect="1"/>
          </p:cNvSpPr>
          <p:nvPr/>
        </p:nvSpPr>
        <p:spPr>
          <a:xfrm>
            <a:off x="8993052" y="2477922"/>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ZoneTexte 99">
            <a:extLst>
              <a:ext uri="{FF2B5EF4-FFF2-40B4-BE49-F238E27FC236}">
                <a16:creationId xmlns:a16="http://schemas.microsoft.com/office/drawing/2014/main" id="{9032A65B-F909-E07F-86C2-240B654F0BCE}"/>
              </a:ext>
            </a:extLst>
          </p:cNvPr>
          <p:cNvSpPr txBox="1"/>
          <p:nvPr/>
        </p:nvSpPr>
        <p:spPr>
          <a:xfrm>
            <a:off x="8948827" y="2456957"/>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b="1" dirty="0">
                <a:solidFill>
                  <a:schemeClr val="accent2"/>
                </a:solidFill>
                <a:latin typeface="Source Sans Pro Semibold" panose="020B0503030403020204" pitchFamily="34" charset="77"/>
              </a:rPr>
              <a:t>16</a:t>
            </a:r>
          </a:p>
        </p:txBody>
      </p:sp>
      <p:sp>
        <p:nvSpPr>
          <p:cNvPr id="101" name="Ellipse 100">
            <a:extLst>
              <a:ext uri="{FF2B5EF4-FFF2-40B4-BE49-F238E27FC236}">
                <a16:creationId xmlns:a16="http://schemas.microsoft.com/office/drawing/2014/main" id="{73283C5B-C2BA-25ED-6FAA-DC2D350BF227}"/>
              </a:ext>
            </a:extLst>
          </p:cNvPr>
          <p:cNvSpPr>
            <a:spLocks noChangeAspect="1"/>
          </p:cNvSpPr>
          <p:nvPr/>
        </p:nvSpPr>
        <p:spPr>
          <a:xfrm>
            <a:off x="9052761" y="2656422"/>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2" name="ZoneTexte 101">
            <a:extLst>
              <a:ext uri="{FF2B5EF4-FFF2-40B4-BE49-F238E27FC236}">
                <a16:creationId xmlns:a16="http://schemas.microsoft.com/office/drawing/2014/main" id="{8620AB18-2E95-3F49-A9D5-913EFFFC9207}"/>
              </a:ext>
            </a:extLst>
          </p:cNvPr>
          <p:cNvSpPr txBox="1"/>
          <p:nvPr/>
        </p:nvSpPr>
        <p:spPr>
          <a:xfrm>
            <a:off x="7869671" y="3528305"/>
            <a:ext cx="1736538" cy="261610"/>
          </a:xfrm>
          <a:prstGeom prst="rect">
            <a:avLst/>
          </a:prstGeom>
          <a:noFill/>
        </p:spPr>
        <p:txBody>
          <a:bodyPr wrap="square" rtlCol="0">
            <a:spAutoFit/>
          </a:bodyPr>
          <a:lstStyle/>
          <a:p>
            <a:r>
              <a:rPr lang="fr-FR" sz="1050" b="1" dirty="0">
                <a:solidFill>
                  <a:schemeClr val="tx1">
                    <a:lumMod val="85000"/>
                    <a:lumOff val="15000"/>
                  </a:schemeClr>
                </a:solidFill>
                <a:latin typeface="Source Sans Pro Semibold" panose="020B0503030403020204" pitchFamily="34" charset="77"/>
              </a:rPr>
              <a:t>Aujourd’hui (6)</a:t>
            </a:r>
          </a:p>
        </p:txBody>
      </p:sp>
      <p:sp>
        <p:nvSpPr>
          <p:cNvPr id="103" name="ZoneTexte 102">
            <a:extLst>
              <a:ext uri="{FF2B5EF4-FFF2-40B4-BE49-F238E27FC236}">
                <a16:creationId xmlns:a16="http://schemas.microsoft.com/office/drawing/2014/main" id="{F53D1536-F570-457B-0D4C-13F933C84A8B}"/>
              </a:ext>
            </a:extLst>
          </p:cNvPr>
          <p:cNvSpPr txBox="1"/>
          <p:nvPr/>
        </p:nvSpPr>
        <p:spPr>
          <a:xfrm>
            <a:off x="7849641" y="3837905"/>
            <a:ext cx="1133835" cy="200055"/>
          </a:xfrm>
          <a:prstGeom prst="rect">
            <a:avLst/>
          </a:prstGeom>
          <a:noFill/>
        </p:spPr>
        <p:txBody>
          <a:bodyPr wrap="square" rtlCol="0">
            <a:spAutoFit/>
          </a:bodyPr>
          <a:lstStyle/>
          <a:p>
            <a:r>
              <a:rPr lang="fr-FR" sz="700" b="1" dirty="0">
                <a:latin typeface="Source Sans Pro Semibold" panose="020B0503030403020204" pitchFamily="34" charset="77"/>
              </a:rPr>
              <a:t>10:00 | Flateo – Babylon</a:t>
            </a:r>
          </a:p>
        </p:txBody>
      </p:sp>
      <p:sp>
        <p:nvSpPr>
          <p:cNvPr id="104" name="ZoneTexte 103">
            <a:extLst>
              <a:ext uri="{FF2B5EF4-FFF2-40B4-BE49-F238E27FC236}">
                <a16:creationId xmlns:a16="http://schemas.microsoft.com/office/drawing/2014/main" id="{1A630683-BE46-D984-AB21-8C4D7DEDF3A1}"/>
              </a:ext>
            </a:extLst>
          </p:cNvPr>
          <p:cNvSpPr txBox="1"/>
          <p:nvPr/>
        </p:nvSpPr>
        <p:spPr>
          <a:xfrm>
            <a:off x="7850871" y="3962587"/>
            <a:ext cx="1093411" cy="192360"/>
          </a:xfrm>
          <a:prstGeom prst="rect">
            <a:avLst/>
          </a:prstGeom>
          <a:noFill/>
        </p:spPr>
        <p:txBody>
          <a:bodyPr wrap="square" rtlCol="0">
            <a:spAutoFit/>
          </a:bodyPr>
          <a:lstStyle/>
          <a:p>
            <a:r>
              <a:rPr lang="fr-FR" sz="650" dirty="0">
                <a:solidFill>
                  <a:schemeClr val="bg1">
                    <a:lumMod val="75000"/>
                  </a:schemeClr>
                </a:solidFill>
                <a:latin typeface="Source Sans Pro" panose="020B0503030403020204" pitchFamily="34" charset="77"/>
              </a:rPr>
              <a:t>Ménage classique (1h30)</a:t>
            </a:r>
          </a:p>
        </p:txBody>
      </p:sp>
      <p:sp>
        <p:nvSpPr>
          <p:cNvPr id="105" name="ZoneTexte 104">
            <a:extLst>
              <a:ext uri="{FF2B5EF4-FFF2-40B4-BE49-F238E27FC236}">
                <a16:creationId xmlns:a16="http://schemas.microsoft.com/office/drawing/2014/main" id="{6059E987-1C60-ADEF-1C55-B563B9C490CC}"/>
              </a:ext>
            </a:extLst>
          </p:cNvPr>
          <p:cNvSpPr txBox="1"/>
          <p:nvPr/>
        </p:nvSpPr>
        <p:spPr>
          <a:xfrm>
            <a:off x="7856388" y="4240143"/>
            <a:ext cx="1058233" cy="200055"/>
          </a:xfrm>
          <a:prstGeom prst="rect">
            <a:avLst/>
          </a:prstGeom>
          <a:noFill/>
        </p:spPr>
        <p:txBody>
          <a:bodyPr wrap="square" rtlCol="0">
            <a:spAutoFit/>
          </a:bodyPr>
          <a:lstStyle>
            <a:defPPr>
              <a:defRPr lang="fr-FR"/>
            </a:defPPr>
            <a:lvl1pPr>
              <a:defRPr sz="700" b="1">
                <a:latin typeface="Source Sans Pro Semibold" panose="020B0503030403020204" pitchFamily="34" charset="77"/>
              </a:defRPr>
            </a:lvl1pPr>
          </a:lstStyle>
          <a:p>
            <a:r>
              <a:rPr lang="fr-FR" dirty="0"/>
              <a:t>12:15 | Sarah Dupont</a:t>
            </a:r>
          </a:p>
        </p:txBody>
      </p:sp>
      <p:sp>
        <p:nvSpPr>
          <p:cNvPr id="106" name="ZoneTexte 105">
            <a:extLst>
              <a:ext uri="{FF2B5EF4-FFF2-40B4-BE49-F238E27FC236}">
                <a16:creationId xmlns:a16="http://schemas.microsoft.com/office/drawing/2014/main" id="{4E964C18-49D3-25CB-0A15-1EC4448C208D}"/>
              </a:ext>
            </a:extLst>
          </p:cNvPr>
          <p:cNvSpPr txBox="1"/>
          <p:nvPr/>
        </p:nvSpPr>
        <p:spPr>
          <a:xfrm>
            <a:off x="7857618" y="4371913"/>
            <a:ext cx="1231080" cy="192360"/>
          </a:xfrm>
          <a:prstGeom prst="rect">
            <a:avLst/>
          </a:prstGeom>
          <a:noFill/>
        </p:spPr>
        <p:txBody>
          <a:bodyPr wrap="square" rtlCol="0">
            <a:spAutoFit/>
          </a:bodyPr>
          <a:lstStyle>
            <a:defPPr>
              <a:defRPr lang="fr-FR"/>
            </a:defPPr>
            <a:lvl1pPr>
              <a:defRPr sz="650">
                <a:solidFill>
                  <a:schemeClr val="bg1">
                    <a:lumMod val="75000"/>
                  </a:schemeClr>
                </a:solidFill>
                <a:latin typeface="Source Sans Pro" panose="020B0503030403020204" pitchFamily="34" charset="77"/>
              </a:defRPr>
            </a:lvl1pPr>
          </a:lstStyle>
          <a:p>
            <a:r>
              <a:rPr lang="fr-FR" dirty="0"/>
              <a:t>Ménage en profondeur (2h00)</a:t>
            </a:r>
          </a:p>
        </p:txBody>
      </p:sp>
      <p:sp>
        <p:nvSpPr>
          <p:cNvPr id="107" name="ZoneTexte 106">
            <a:extLst>
              <a:ext uri="{FF2B5EF4-FFF2-40B4-BE49-F238E27FC236}">
                <a16:creationId xmlns:a16="http://schemas.microsoft.com/office/drawing/2014/main" id="{0C6FD6D1-CF02-02C0-6512-7F53FCBFABBD}"/>
              </a:ext>
            </a:extLst>
          </p:cNvPr>
          <p:cNvSpPr txBox="1"/>
          <p:nvPr/>
        </p:nvSpPr>
        <p:spPr>
          <a:xfrm>
            <a:off x="7864719" y="4655209"/>
            <a:ext cx="1041435" cy="200055"/>
          </a:xfrm>
          <a:prstGeom prst="rect">
            <a:avLst/>
          </a:prstGeom>
          <a:noFill/>
        </p:spPr>
        <p:txBody>
          <a:bodyPr wrap="square" rtlCol="0">
            <a:spAutoFit/>
          </a:bodyPr>
          <a:lstStyle>
            <a:defPPr>
              <a:defRPr lang="fr-FR"/>
            </a:defPPr>
            <a:lvl1pPr>
              <a:defRPr sz="700" b="1">
                <a:latin typeface="Source Sans Pro Semibold" panose="020B0503030403020204" pitchFamily="34" charset="77"/>
              </a:defRPr>
            </a:lvl1pPr>
          </a:lstStyle>
          <a:p>
            <a:r>
              <a:rPr lang="fr-FR" dirty="0"/>
              <a:t>15:30 | Joie – Pasteur</a:t>
            </a:r>
          </a:p>
        </p:txBody>
      </p:sp>
      <p:sp>
        <p:nvSpPr>
          <p:cNvPr id="108" name="ZoneTexte 107">
            <a:extLst>
              <a:ext uri="{FF2B5EF4-FFF2-40B4-BE49-F238E27FC236}">
                <a16:creationId xmlns:a16="http://schemas.microsoft.com/office/drawing/2014/main" id="{D0A792C0-80F9-C5B9-89F5-8B8BB39F2100}"/>
              </a:ext>
            </a:extLst>
          </p:cNvPr>
          <p:cNvSpPr txBox="1"/>
          <p:nvPr/>
        </p:nvSpPr>
        <p:spPr>
          <a:xfrm>
            <a:off x="7865950" y="4786978"/>
            <a:ext cx="1069866" cy="192360"/>
          </a:xfrm>
          <a:prstGeom prst="rect">
            <a:avLst/>
          </a:prstGeom>
          <a:noFill/>
        </p:spPr>
        <p:txBody>
          <a:bodyPr wrap="square" rtlCol="0">
            <a:spAutoFit/>
          </a:bodyPr>
          <a:lstStyle>
            <a:defPPr>
              <a:defRPr lang="fr-FR"/>
            </a:defPPr>
            <a:lvl1pPr>
              <a:defRPr sz="650">
                <a:solidFill>
                  <a:schemeClr val="bg1">
                    <a:lumMod val="75000"/>
                  </a:schemeClr>
                </a:solidFill>
                <a:latin typeface="Source Sans Pro" panose="020B0503030403020204" pitchFamily="34" charset="77"/>
              </a:defRPr>
            </a:lvl1pPr>
          </a:lstStyle>
          <a:p>
            <a:r>
              <a:rPr lang="fr-FR" dirty="0"/>
              <a:t>Service d’appoint  (0h45)</a:t>
            </a:r>
          </a:p>
        </p:txBody>
      </p:sp>
      <p:sp>
        <p:nvSpPr>
          <p:cNvPr id="114" name="Rectangle : coins arrondis 113">
            <a:extLst>
              <a:ext uri="{FF2B5EF4-FFF2-40B4-BE49-F238E27FC236}">
                <a16:creationId xmlns:a16="http://schemas.microsoft.com/office/drawing/2014/main" id="{3BE774C6-2843-FB8C-5195-831A8E28D0B6}"/>
              </a:ext>
            </a:extLst>
          </p:cNvPr>
          <p:cNvSpPr/>
          <p:nvPr/>
        </p:nvSpPr>
        <p:spPr>
          <a:xfrm>
            <a:off x="9260372" y="3923730"/>
            <a:ext cx="396000" cy="144000"/>
          </a:xfrm>
          <a:prstGeom prst="roundRect">
            <a:avLst>
              <a:gd name="adj" fmla="val 50000"/>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600" b="1" dirty="0">
                <a:latin typeface="Source Sans Pro Semibold" panose="020B0503030403020204" pitchFamily="34" charset="77"/>
              </a:rPr>
              <a:t>Fait</a:t>
            </a:r>
          </a:p>
        </p:txBody>
      </p:sp>
      <p:sp>
        <p:nvSpPr>
          <p:cNvPr id="117" name="Rectangle : coins arrondis 116">
            <a:extLst>
              <a:ext uri="{FF2B5EF4-FFF2-40B4-BE49-F238E27FC236}">
                <a16:creationId xmlns:a16="http://schemas.microsoft.com/office/drawing/2014/main" id="{DE4087C8-C2DE-9AFF-73BA-EE423E4EF9B6}"/>
              </a:ext>
            </a:extLst>
          </p:cNvPr>
          <p:cNvSpPr/>
          <p:nvPr/>
        </p:nvSpPr>
        <p:spPr>
          <a:xfrm>
            <a:off x="9256172" y="4333675"/>
            <a:ext cx="396000" cy="1440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En cours</a:t>
            </a:r>
          </a:p>
        </p:txBody>
      </p:sp>
      <p:sp>
        <p:nvSpPr>
          <p:cNvPr id="118" name="Rectangle : coins arrondis 117">
            <a:extLst>
              <a:ext uri="{FF2B5EF4-FFF2-40B4-BE49-F238E27FC236}">
                <a16:creationId xmlns:a16="http://schemas.microsoft.com/office/drawing/2014/main" id="{4169A0F0-7CFA-500F-793A-13D4AD34F044}"/>
              </a:ext>
            </a:extLst>
          </p:cNvPr>
          <p:cNvSpPr/>
          <p:nvPr/>
        </p:nvSpPr>
        <p:spPr>
          <a:xfrm>
            <a:off x="9251905" y="4728299"/>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cxnSp>
        <p:nvCxnSpPr>
          <p:cNvPr id="210" name="Connecteur droit 209">
            <a:extLst>
              <a:ext uri="{FF2B5EF4-FFF2-40B4-BE49-F238E27FC236}">
                <a16:creationId xmlns:a16="http://schemas.microsoft.com/office/drawing/2014/main" id="{691EB1F8-F103-CDF8-5032-0C854998164E}"/>
              </a:ext>
            </a:extLst>
          </p:cNvPr>
          <p:cNvCxnSpPr/>
          <p:nvPr/>
        </p:nvCxnSpPr>
        <p:spPr>
          <a:xfrm>
            <a:off x="7947810" y="4193098"/>
            <a:ext cx="16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14" name="Connecteur droit 213">
            <a:extLst>
              <a:ext uri="{FF2B5EF4-FFF2-40B4-BE49-F238E27FC236}">
                <a16:creationId xmlns:a16="http://schemas.microsoft.com/office/drawing/2014/main" id="{E62AB074-B059-B469-B240-56282501A09A}"/>
              </a:ext>
            </a:extLst>
          </p:cNvPr>
          <p:cNvCxnSpPr/>
          <p:nvPr/>
        </p:nvCxnSpPr>
        <p:spPr>
          <a:xfrm>
            <a:off x="7930315" y="4613518"/>
            <a:ext cx="1692000"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215" name="Image 214">
            <a:extLst>
              <a:ext uri="{FF2B5EF4-FFF2-40B4-BE49-F238E27FC236}">
                <a16:creationId xmlns:a16="http://schemas.microsoft.com/office/drawing/2014/main" id="{9B5CBC5C-9C37-346F-637C-B2BB65826EA1}"/>
              </a:ext>
            </a:extLst>
          </p:cNvPr>
          <p:cNvPicPr>
            <a:picLocks noChangeAspect="1"/>
          </p:cNvPicPr>
          <p:nvPr/>
        </p:nvPicPr>
        <p:blipFill>
          <a:blip r:embed="rId5"/>
          <a:stretch>
            <a:fillRect/>
          </a:stretch>
        </p:blipFill>
        <p:spPr>
          <a:xfrm>
            <a:off x="8438401" y="5015676"/>
            <a:ext cx="599077" cy="73058"/>
          </a:xfrm>
          <a:prstGeom prst="rect">
            <a:avLst/>
          </a:prstGeom>
        </p:spPr>
      </p:pic>
      <p:sp>
        <p:nvSpPr>
          <p:cNvPr id="218" name="Rectangle : coins arrondis 217">
            <a:extLst>
              <a:ext uri="{FF2B5EF4-FFF2-40B4-BE49-F238E27FC236}">
                <a16:creationId xmlns:a16="http://schemas.microsoft.com/office/drawing/2014/main" id="{AB93FE0F-B620-0E4B-7169-054C39AFF28D}"/>
              </a:ext>
            </a:extLst>
          </p:cNvPr>
          <p:cNvSpPr/>
          <p:nvPr/>
        </p:nvSpPr>
        <p:spPr>
          <a:xfrm>
            <a:off x="4878283" y="891722"/>
            <a:ext cx="1943180" cy="4215832"/>
          </a:xfrm>
          <a:prstGeom prst="roundRect">
            <a:avLst>
              <a:gd name="adj" fmla="val 8896"/>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9" name="ZoneTexte 218">
            <a:extLst>
              <a:ext uri="{FF2B5EF4-FFF2-40B4-BE49-F238E27FC236}">
                <a16:creationId xmlns:a16="http://schemas.microsoft.com/office/drawing/2014/main" id="{D1087AB3-B418-0952-69F5-B32470DED7F5}"/>
              </a:ext>
            </a:extLst>
          </p:cNvPr>
          <p:cNvSpPr txBox="1"/>
          <p:nvPr/>
        </p:nvSpPr>
        <p:spPr>
          <a:xfrm>
            <a:off x="4933420" y="1323296"/>
            <a:ext cx="1152484" cy="230832"/>
          </a:xfrm>
          <a:prstGeom prst="rect">
            <a:avLst/>
          </a:prstGeom>
          <a:noFill/>
        </p:spPr>
        <p:txBody>
          <a:bodyPr wrap="square" rtlCol="0">
            <a:spAutoFit/>
          </a:bodyPr>
          <a:lstStyle/>
          <a:p>
            <a:r>
              <a:rPr lang="fr-FR" sz="900" b="1" dirty="0">
                <a:solidFill>
                  <a:schemeClr val="bg1"/>
                </a:solidFill>
                <a:latin typeface="Source Sans Pro" panose="020B0503030403020204" pitchFamily="34" charset="77"/>
              </a:rPr>
              <a:t>Septembre 2022</a:t>
            </a:r>
          </a:p>
        </p:txBody>
      </p:sp>
      <p:sp>
        <p:nvSpPr>
          <p:cNvPr id="220" name="Rectangle : coins arrondis 219">
            <a:extLst>
              <a:ext uri="{FF2B5EF4-FFF2-40B4-BE49-F238E27FC236}">
                <a16:creationId xmlns:a16="http://schemas.microsoft.com/office/drawing/2014/main" id="{6D582495-F13E-2A1E-5917-350F5DFEC4B0}"/>
              </a:ext>
            </a:extLst>
          </p:cNvPr>
          <p:cNvSpPr/>
          <p:nvPr/>
        </p:nvSpPr>
        <p:spPr>
          <a:xfrm>
            <a:off x="6345957" y="667354"/>
            <a:ext cx="324000" cy="654341"/>
          </a:xfrm>
          <a:prstGeom prst="roundRect">
            <a:avLst>
              <a:gd name="adj" fmla="val 50000"/>
            </a:avLst>
          </a:prstGeom>
          <a:solidFill>
            <a:schemeClr val="bg1">
              <a:alpha val="201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1" name="Ellipse 220">
            <a:extLst>
              <a:ext uri="{FF2B5EF4-FFF2-40B4-BE49-F238E27FC236}">
                <a16:creationId xmlns:a16="http://schemas.microsoft.com/office/drawing/2014/main" id="{43439E2E-494B-3338-539F-824F1D3D0DFE}"/>
              </a:ext>
            </a:extLst>
          </p:cNvPr>
          <p:cNvSpPr/>
          <p:nvPr/>
        </p:nvSpPr>
        <p:spPr>
          <a:xfrm>
            <a:off x="6345957" y="997696"/>
            <a:ext cx="324000" cy="324000"/>
          </a:xfrm>
          <a:prstGeom prst="ellipse">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2" name="Image 221">
            <a:extLst>
              <a:ext uri="{FF2B5EF4-FFF2-40B4-BE49-F238E27FC236}">
                <a16:creationId xmlns:a16="http://schemas.microsoft.com/office/drawing/2014/main" id="{196081E0-811F-5222-D1A4-0E8B5AEAA19F}"/>
              </a:ext>
            </a:extLst>
          </p:cNvPr>
          <p:cNvPicPr>
            <a:picLocks/>
          </p:cNvPicPr>
          <p:nvPr/>
        </p:nvPicPr>
        <p:blipFill>
          <a:blip r:embed="rId3"/>
          <a:stretch>
            <a:fillRect/>
          </a:stretch>
        </p:blipFill>
        <p:spPr>
          <a:xfrm>
            <a:off x="6364586" y="1005613"/>
            <a:ext cx="288000" cy="306000"/>
          </a:xfrm>
          <a:prstGeom prst="ellipse">
            <a:avLst/>
          </a:prstGeom>
        </p:spPr>
      </p:pic>
      <p:pic>
        <p:nvPicPr>
          <p:cNvPr id="223" name="Image 222" descr="Une image contenant texte, clipart&#10;&#10;Description générée automatiquement">
            <a:extLst>
              <a:ext uri="{FF2B5EF4-FFF2-40B4-BE49-F238E27FC236}">
                <a16:creationId xmlns:a16="http://schemas.microsoft.com/office/drawing/2014/main" id="{22EC1F60-0514-D63D-ACA5-1FD8090020C0}"/>
              </a:ext>
            </a:extLst>
          </p:cNvPr>
          <p:cNvPicPr>
            <a:picLocks noChangeAspect="1"/>
          </p:cNvPicPr>
          <p:nvPr/>
        </p:nvPicPr>
        <p:blipFill rotWithShape="1">
          <a:blip r:embed="rId4"/>
          <a:srcRect r="66798" b="9798"/>
          <a:stretch/>
        </p:blipFill>
        <p:spPr>
          <a:xfrm>
            <a:off x="5011559" y="1061830"/>
            <a:ext cx="135633" cy="180000"/>
          </a:xfrm>
          <a:prstGeom prst="rect">
            <a:avLst/>
          </a:prstGeom>
        </p:spPr>
      </p:pic>
      <p:sp>
        <p:nvSpPr>
          <p:cNvPr id="224" name="Ellipse 223">
            <a:extLst>
              <a:ext uri="{FF2B5EF4-FFF2-40B4-BE49-F238E27FC236}">
                <a16:creationId xmlns:a16="http://schemas.microsoft.com/office/drawing/2014/main" id="{C1B9DE7F-04FE-1FAC-7EF5-9FBEAC6A4CB5}"/>
              </a:ext>
            </a:extLst>
          </p:cNvPr>
          <p:cNvSpPr>
            <a:spLocks noChangeAspect="1"/>
          </p:cNvSpPr>
          <p:nvPr/>
        </p:nvSpPr>
        <p:spPr>
          <a:xfrm>
            <a:off x="4994141" y="1079248"/>
            <a:ext cx="180000" cy="180000"/>
          </a:xfrm>
          <a:prstGeom prst="ellipse">
            <a:avLst/>
          </a:prstGeom>
          <a:solidFill>
            <a:schemeClr val="bg1">
              <a:alpha val="202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5" name="ZoneTexte 224">
            <a:extLst>
              <a:ext uri="{FF2B5EF4-FFF2-40B4-BE49-F238E27FC236}">
                <a16:creationId xmlns:a16="http://schemas.microsoft.com/office/drawing/2014/main" id="{2C348DA8-7A76-BE46-B377-437E344E8B48}"/>
              </a:ext>
            </a:extLst>
          </p:cNvPr>
          <p:cNvSpPr txBox="1"/>
          <p:nvPr/>
        </p:nvSpPr>
        <p:spPr>
          <a:xfrm>
            <a:off x="4927614" y="1583112"/>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L</a:t>
            </a:r>
          </a:p>
        </p:txBody>
      </p:sp>
      <p:sp>
        <p:nvSpPr>
          <p:cNvPr id="226" name="ZoneTexte 225">
            <a:extLst>
              <a:ext uri="{FF2B5EF4-FFF2-40B4-BE49-F238E27FC236}">
                <a16:creationId xmlns:a16="http://schemas.microsoft.com/office/drawing/2014/main" id="{8EDE8C1D-7C00-2C39-637A-D82C00C32CA2}"/>
              </a:ext>
            </a:extLst>
          </p:cNvPr>
          <p:cNvSpPr txBox="1"/>
          <p:nvPr/>
        </p:nvSpPr>
        <p:spPr>
          <a:xfrm>
            <a:off x="5195265" y="158611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M</a:t>
            </a:r>
          </a:p>
        </p:txBody>
      </p:sp>
      <p:sp>
        <p:nvSpPr>
          <p:cNvPr id="227" name="ZoneTexte 226">
            <a:extLst>
              <a:ext uri="{FF2B5EF4-FFF2-40B4-BE49-F238E27FC236}">
                <a16:creationId xmlns:a16="http://schemas.microsoft.com/office/drawing/2014/main" id="{9770E50D-EFCE-B93C-6601-C804E86F6ED9}"/>
              </a:ext>
            </a:extLst>
          </p:cNvPr>
          <p:cNvSpPr txBox="1"/>
          <p:nvPr/>
        </p:nvSpPr>
        <p:spPr>
          <a:xfrm>
            <a:off x="5453191" y="15948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M</a:t>
            </a:r>
          </a:p>
        </p:txBody>
      </p:sp>
      <p:sp>
        <p:nvSpPr>
          <p:cNvPr id="228" name="ZoneTexte 227">
            <a:extLst>
              <a:ext uri="{FF2B5EF4-FFF2-40B4-BE49-F238E27FC236}">
                <a16:creationId xmlns:a16="http://schemas.microsoft.com/office/drawing/2014/main" id="{09B06519-EA95-8A02-5D04-BC2D75E4AB53}"/>
              </a:ext>
            </a:extLst>
          </p:cNvPr>
          <p:cNvSpPr txBox="1"/>
          <p:nvPr/>
        </p:nvSpPr>
        <p:spPr>
          <a:xfrm>
            <a:off x="5720842" y="159073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J</a:t>
            </a:r>
          </a:p>
        </p:txBody>
      </p:sp>
      <p:sp>
        <p:nvSpPr>
          <p:cNvPr id="229" name="ZoneTexte 228">
            <a:extLst>
              <a:ext uri="{FF2B5EF4-FFF2-40B4-BE49-F238E27FC236}">
                <a16:creationId xmlns:a16="http://schemas.microsoft.com/office/drawing/2014/main" id="{75F460FE-E7BA-FA1A-55F2-05B85F8C21D3}"/>
              </a:ext>
            </a:extLst>
          </p:cNvPr>
          <p:cNvSpPr txBox="1"/>
          <p:nvPr/>
        </p:nvSpPr>
        <p:spPr>
          <a:xfrm>
            <a:off x="5994560" y="15948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V</a:t>
            </a:r>
          </a:p>
        </p:txBody>
      </p:sp>
      <p:sp>
        <p:nvSpPr>
          <p:cNvPr id="230" name="ZoneTexte 229">
            <a:extLst>
              <a:ext uri="{FF2B5EF4-FFF2-40B4-BE49-F238E27FC236}">
                <a16:creationId xmlns:a16="http://schemas.microsoft.com/office/drawing/2014/main" id="{29300243-E181-CEDB-1F34-88D65768A6B2}"/>
              </a:ext>
            </a:extLst>
          </p:cNvPr>
          <p:cNvSpPr txBox="1"/>
          <p:nvPr/>
        </p:nvSpPr>
        <p:spPr>
          <a:xfrm>
            <a:off x="6252486" y="15948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S</a:t>
            </a:r>
          </a:p>
        </p:txBody>
      </p:sp>
      <p:sp>
        <p:nvSpPr>
          <p:cNvPr id="231" name="ZoneTexte 230">
            <a:extLst>
              <a:ext uri="{FF2B5EF4-FFF2-40B4-BE49-F238E27FC236}">
                <a16:creationId xmlns:a16="http://schemas.microsoft.com/office/drawing/2014/main" id="{6B896421-1A83-CB9F-90DF-05168A66CCF2}"/>
              </a:ext>
            </a:extLst>
          </p:cNvPr>
          <p:cNvSpPr txBox="1"/>
          <p:nvPr/>
        </p:nvSpPr>
        <p:spPr>
          <a:xfrm>
            <a:off x="6546264" y="1592352"/>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D</a:t>
            </a:r>
          </a:p>
        </p:txBody>
      </p:sp>
      <p:sp>
        <p:nvSpPr>
          <p:cNvPr id="232" name="Ellipse 231">
            <a:extLst>
              <a:ext uri="{FF2B5EF4-FFF2-40B4-BE49-F238E27FC236}">
                <a16:creationId xmlns:a16="http://schemas.microsoft.com/office/drawing/2014/main" id="{114E92A2-C5B2-565B-7CC6-5EAE750DFC83}"/>
              </a:ext>
            </a:extLst>
          </p:cNvPr>
          <p:cNvSpPr>
            <a:spLocks noChangeAspect="1"/>
          </p:cNvSpPr>
          <p:nvPr/>
        </p:nvSpPr>
        <p:spPr>
          <a:xfrm>
            <a:off x="5544518" y="2326814"/>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3" name="ZoneTexte 232">
            <a:extLst>
              <a:ext uri="{FF2B5EF4-FFF2-40B4-BE49-F238E27FC236}">
                <a16:creationId xmlns:a16="http://schemas.microsoft.com/office/drawing/2014/main" id="{85EE38BF-BD8B-CA14-BC51-CBB7D388DE2E}"/>
              </a:ext>
            </a:extLst>
          </p:cNvPr>
          <p:cNvSpPr txBox="1"/>
          <p:nvPr/>
        </p:nvSpPr>
        <p:spPr>
          <a:xfrm>
            <a:off x="5721226" y="1870261"/>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1</a:t>
            </a:r>
          </a:p>
        </p:txBody>
      </p:sp>
      <p:sp>
        <p:nvSpPr>
          <p:cNvPr id="234" name="ZoneTexte 233">
            <a:extLst>
              <a:ext uri="{FF2B5EF4-FFF2-40B4-BE49-F238E27FC236}">
                <a16:creationId xmlns:a16="http://schemas.microsoft.com/office/drawing/2014/main" id="{C8F605AC-B71E-CA07-C582-43E98A6E8E30}"/>
              </a:ext>
            </a:extLst>
          </p:cNvPr>
          <p:cNvSpPr txBox="1"/>
          <p:nvPr/>
        </p:nvSpPr>
        <p:spPr>
          <a:xfrm>
            <a:off x="5994944" y="1874350"/>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2</a:t>
            </a:r>
          </a:p>
        </p:txBody>
      </p:sp>
      <p:sp>
        <p:nvSpPr>
          <p:cNvPr id="235" name="ZoneTexte 234">
            <a:extLst>
              <a:ext uri="{FF2B5EF4-FFF2-40B4-BE49-F238E27FC236}">
                <a16:creationId xmlns:a16="http://schemas.microsoft.com/office/drawing/2014/main" id="{9C4DCAF3-4F0B-F8E7-A021-9FE2015C81AB}"/>
              </a:ext>
            </a:extLst>
          </p:cNvPr>
          <p:cNvSpPr txBox="1"/>
          <p:nvPr/>
        </p:nvSpPr>
        <p:spPr>
          <a:xfrm>
            <a:off x="6252870" y="1874350"/>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3</a:t>
            </a:r>
          </a:p>
        </p:txBody>
      </p:sp>
      <p:sp>
        <p:nvSpPr>
          <p:cNvPr id="236" name="ZoneTexte 235">
            <a:extLst>
              <a:ext uri="{FF2B5EF4-FFF2-40B4-BE49-F238E27FC236}">
                <a16:creationId xmlns:a16="http://schemas.microsoft.com/office/drawing/2014/main" id="{C7FC5EDB-2CC4-3F7F-D4F3-DCD3474918C4}"/>
              </a:ext>
            </a:extLst>
          </p:cNvPr>
          <p:cNvSpPr txBox="1"/>
          <p:nvPr/>
        </p:nvSpPr>
        <p:spPr>
          <a:xfrm>
            <a:off x="6546648" y="1878970"/>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4</a:t>
            </a:r>
          </a:p>
        </p:txBody>
      </p:sp>
      <p:sp>
        <p:nvSpPr>
          <p:cNvPr id="237" name="ZoneTexte 236">
            <a:extLst>
              <a:ext uri="{FF2B5EF4-FFF2-40B4-BE49-F238E27FC236}">
                <a16:creationId xmlns:a16="http://schemas.microsoft.com/office/drawing/2014/main" id="{7926F65C-BA62-354A-7055-474809783CF7}"/>
              </a:ext>
            </a:extLst>
          </p:cNvPr>
          <p:cNvSpPr txBox="1"/>
          <p:nvPr/>
        </p:nvSpPr>
        <p:spPr>
          <a:xfrm>
            <a:off x="4924491" y="2151412"/>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5</a:t>
            </a:r>
          </a:p>
        </p:txBody>
      </p:sp>
      <p:sp>
        <p:nvSpPr>
          <p:cNvPr id="238" name="ZoneTexte 237">
            <a:extLst>
              <a:ext uri="{FF2B5EF4-FFF2-40B4-BE49-F238E27FC236}">
                <a16:creationId xmlns:a16="http://schemas.microsoft.com/office/drawing/2014/main" id="{E462DF09-CD6C-4A08-8363-C54DF7F9F1CF}"/>
              </a:ext>
            </a:extLst>
          </p:cNvPr>
          <p:cNvSpPr txBox="1"/>
          <p:nvPr/>
        </p:nvSpPr>
        <p:spPr>
          <a:xfrm>
            <a:off x="5192142" y="215441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6</a:t>
            </a:r>
          </a:p>
        </p:txBody>
      </p:sp>
      <p:sp>
        <p:nvSpPr>
          <p:cNvPr id="239" name="ZoneTexte 238">
            <a:extLst>
              <a:ext uri="{FF2B5EF4-FFF2-40B4-BE49-F238E27FC236}">
                <a16:creationId xmlns:a16="http://schemas.microsoft.com/office/drawing/2014/main" id="{D46EB345-6E68-1705-93BA-06932F504980}"/>
              </a:ext>
            </a:extLst>
          </p:cNvPr>
          <p:cNvSpPr txBox="1"/>
          <p:nvPr/>
        </p:nvSpPr>
        <p:spPr>
          <a:xfrm>
            <a:off x="5450068" y="21631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7</a:t>
            </a:r>
          </a:p>
        </p:txBody>
      </p:sp>
      <p:sp>
        <p:nvSpPr>
          <p:cNvPr id="240" name="ZoneTexte 239">
            <a:extLst>
              <a:ext uri="{FF2B5EF4-FFF2-40B4-BE49-F238E27FC236}">
                <a16:creationId xmlns:a16="http://schemas.microsoft.com/office/drawing/2014/main" id="{4720A474-A2DC-0B10-86A9-A97F710331E0}"/>
              </a:ext>
            </a:extLst>
          </p:cNvPr>
          <p:cNvSpPr txBox="1"/>
          <p:nvPr/>
        </p:nvSpPr>
        <p:spPr>
          <a:xfrm>
            <a:off x="5717719" y="215903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8</a:t>
            </a:r>
          </a:p>
        </p:txBody>
      </p:sp>
      <p:sp>
        <p:nvSpPr>
          <p:cNvPr id="241" name="ZoneTexte 240">
            <a:extLst>
              <a:ext uri="{FF2B5EF4-FFF2-40B4-BE49-F238E27FC236}">
                <a16:creationId xmlns:a16="http://schemas.microsoft.com/office/drawing/2014/main" id="{5FE71805-9D2F-6E8F-F97B-86FBC302CA03}"/>
              </a:ext>
            </a:extLst>
          </p:cNvPr>
          <p:cNvSpPr txBox="1"/>
          <p:nvPr/>
        </p:nvSpPr>
        <p:spPr>
          <a:xfrm>
            <a:off x="5991437" y="21631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9</a:t>
            </a:r>
          </a:p>
        </p:txBody>
      </p:sp>
      <p:sp>
        <p:nvSpPr>
          <p:cNvPr id="242" name="ZoneTexte 241">
            <a:extLst>
              <a:ext uri="{FF2B5EF4-FFF2-40B4-BE49-F238E27FC236}">
                <a16:creationId xmlns:a16="http://schemas.microsoft.com/office/drawing/2014/main" id="{3FB1E5F5-F552-9B80-19F5-F3ECF913EB01}"/>
              </a:ext>
            </a:extLst>
          </p:cNvPr>
          <p:cNvSpPr txBox="1"/>
          <p:nvPr/>
        </p:nvSpPr>
        <p:spPr>
          <a:xfrm>
            <a:off x="6249363" y="2163120"/>
            <a:ext cx="228288" cy="184666"/>
          </a:xfrm>
          <a:prstGeom prst="rect">
            <a:avLst/>
          </a:prstGeom>
          <a:noFill/>
        </p:spPr>
        <p:txBody>
          <a:bodyPr wrap="square" lIns="0" rIns="0" rtlCol="0">
            <a:spAutoFit/>
          </a:bodyPr>
          <a:lstStyle/>
          <a:p>
            <a:pPr algn="ctr"/>
            <a:r>
              <a:rPr lang="fr-FR" sz="600" dirty="0">
                <a:solidFill>
                  <a:schemeClr val="bg1"/>
                </a:solidFill>
                <a:latin typeface="Source Sans Pro" panose="020B0503030403020204" pitchFamily="34" charset="77"/>
              </a:rPr>
              <a:t>10</a:t>
            </a:r>
          </a:p>
        </p:txBody>
      </p:sp>
      <p:sp>
        <p:nvSpPr>
          <p:cNvPr id="243" name="ZoneTexte 242">
            <a:extLst>
              <a:ext uri="{FF2B5EF4-FFF2-40B4-BE49-F238E27FC236}">
                <a16:creationId xmlns:a16="http://schemas.microsoft.com/office/drawing/2014/main" id="{7B8CE444-2A65-B821-D9E0-A6E3EF2F12B6}"/>
              </a:ext>
            </a:extLst>
          </p:cNvPr>
          <p:cNvSpPr txBox="1"/>
          <p:nvPr/>
        </p:nvSpPr>
        <p:spPr>
          <a:xfrm>
            <a:off x="6543141" y="2160652"/>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11</a:t>
            </a:r>
          </a:p>
        </p:txBody>
      </p:sp>
      <p:sp>
        <p:nvSpPr>
          <p:cNvPr id="244" name="ZoneTexte 243">
            <a:extLst>
              <a:ext uri="{FF2B5EF4-FFF2-40B4-BE49-F238E27FC236}">
                <a16:creationId xmlns:a16="http://schemas.microsoft.com/office/drawing/2014/main" id="{B86D33C9-ACCF-68C1-FDDA-C3628C0F7F2C}"/>
              </a:ext>
            </a:extLst>
          </p:cNvPr>
          <p:cNvSpPr txBox="1"/>
          <p:nvPr/>
        </p:nvSpPr>
        <p:spPr>
          <a:xfrm>
            <a:off x="4937163" y="2445249"/>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12</a:t>
            </a:r>
          </a:p>
        </p:txBody>
      </p:sp>
      <p:sp>
        <p:nvSpPr>
          <p:cNvPr id="245" name="ZoneTexte 244">
            <a:extLst>
              <a:ext uri="{FF2B5EF4-FFF2-40B4-BE49-F238E27FC236}">
                <a16:creationId xmlns:a16="http://schemas.microsoft.com/office/drawing/2014/main" id="{5EA50633-4CD7-7B7A-5891-2B59DE5891BA}"/>
              </a:ext>
            </a:extLst>
          </p:cNvPr>
          <p:cNvSpPr txBox="1"/>
          <p:nvPr/>
        </p:nvSpPr>
        <p:spPr>
          <a:xfrm>
            <a:off x="5204814" y="2448248"/>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13</a:t>
            </a:r>
          </a:p>
        </p:txBody>
      </p:sp>
      <p:sp>
        <p:nvSpPr>
          <p:cNvPr id="246" name="ZoneTexte 245">
            <a:extLst>
              <a:ext uri="{FF2B5EF4-FFF2-40B4-BE49-F238E27FC236}">
                <a16:creationId xmlns:a16="http://schemas.microsoft.com/office/drawing/2014/main" id="{193DCF28-DB40-0DFB-C122-7026C71CA7ED}"/>
              </a:ext>
            </a:extLst>
          </p:cNvPr>
          <p:cNvSpPr txBox="1"/>
          <p:nvPr/>
        </p:nvSpPr>
        <p:spPr>
          <a:xfrm>
            <a:off x="5462740" y="2456957"/>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14</a:t>
            </a:r>
          </a:p>
        </p:txBody>
      </p:sp>
      <p:sp>
        <p:nvSpPr>
          <p:cNvPr id="247" name="ZoneTexte 246">
            <a:extLst>
              <a:ext uri="{FF2B5EF4-FFF2-40B4-BE49-F238E27FC236}">
                <a16:creationId xmlns:a16="http://schemas.microsoft.com/office/drawing/2014/main" id="{B98A3352-7AC4-AB73-4E1F-076C9067469A}"/>
              </a:ext>
            </a:extLst>
          </p:cNvPr>
          <p:cNvSpPr txBox="1"/>
          <p:nvPr/>
        </p:nvSpPr>
        <p:spPr>
          <a:xfrm>
            <a:off x="5730391" y="2452868"/>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15</a:t>
            </a:r>
          </a:p>
        </p:txBody>
      </p:sp>
      <p:sp>
        <p:nvSpPr>
          <p:cNvPr id="248" name="ZoneTexte 247">
            <a:extLst>
              <a:ext uri="{FF2B5EF4-FFF2-40B4-BE49-F238E27FC236}">
                <a16:creationId xmlns:a16="http://schemas.microsoft.com/office/drawing/2014/main" id="{2103D556-712D-D5CE-C362-871707F3FA16}"/>
              </a:ext>
            </a:extLst>
          </p:cNvPr>
          <p:cNvSpPr txBox="1"/>
          <p:nvPr/>
        </p:nvSpPr>
        <p:spPr>
          <a:xfrm>
            <a:off x="6262035" y="2456957"/>
            <a:ext cx="228288" cy="184666"/>
          </a:xfrm>
          <a:prstGeom prst="rect">
            <a:avLst/>
          </a:prstGeom>
          <a:noFill/>
        </p:spPr>
        <p:txBody>
          <a:bodyPr wrap="square" lIns="0" rIns="0" rtlCol="0">
            <a:spAutoFit/>
          </a:bodyPr>
          <a:lstStyle/>
          <a:p>
            <a:pPr algn="ctr"/>
            <a:r>
              <a:rPr lang="fr-FR" sz="600" dirty="0">
                <a:solidFill>
                  <a:schemeClr val="bg1"/>
                </a:solidFill>
                <a:latin typeface="Source Sans Pro" panose="020B0503030403020204" pitchFamily="34" charset="77"/>
              </a:rPr>
              <a:t>17</a:t>
            </a:r>
          </a:p>
        </p:txBody>
      </p:sp>
      <p:sp>
        <p:nvSpPr>
          <p:cNvPr id="249" name="ZoneTexte 248">
            <a:extLst>
              <a:ext uri="{FF2B5EF4-FFF2-40B4-BE49-F238E27FC236}">
                <a16:creationId xmlns:a16="http://schemas.microsoft.com/office/drawing/2014/main" id="{F4235CDA-7CCA-9A0B-7565-E73E919B60DB}"/>
              </a:ext>
            </a:extLst>
          </p:cNvPr>
          <p:cNvSpPr txBox="1"/>
          <p:nvPr/>
        </p:nvSpPr>
        <p:spPr>
          <a:xfrm>
            <a:off x="6555813" y="2454489"/>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18</a:t>
            </a:r>
          </a:p>
        </p:txBody>
      </p:sp>
      <p:sp>
        <p:nvSpPr>
          <p:cNvPr id="250" name="ZoneTexte 249">
            <a:extLst>
              <a:ext uri="{FF2B5EF4-FFF2-40B4-BE49-F238E27FC236}">
                <a16:creationId xmlns:a16="http://schemas.microsoft.com/office/drawing/2014/main" id="{912ABFBE-C7B8-8F31-EC14-9C7C6F003789}"/>
              </a:ext>
            </a:extLst>
          </p:cNvPr>
          <p:cNvSpPr txBox="1"/>
          <p:nvPr/>
        </p:nvSpPr>
        <p:spPr>
          <a:xfrm>
            <a:off x="4937163" y="2740376"/>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19</a:t>
            </a:r>
          </a:p>
        </p:txBody>
      </p:sp>
      <p:sp>
        <p:nvSpPr>
          <p:cNvPr id="251" name="ZoneTexte 250">
            <a:extLst>
              <a:ext uri="{FF2B5EF4-FFF2-40B4-BE49-F238E27FC236}">
                <a16:creationId xmlns:a16="http://schemas.microsoft.com/office/drawing/2014/main" id="{D508F545-537F-2A25-F0D6-B86C7B900777}"/>
              </a:ext>
            </a:extLst>
          </p:cNvPr>
          <p:cNvSpPr txBox="1"/>
          <p:nvPr/>
        </p:nvSpPr>
        <p:spPr>
          <a:xfrm>
            <a:off x="5204814" y="2743375"/>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20</a:t>
            </a:r>
          </a:p>
        </p:txBody>
      </p:sp>
      <p:sp>
        <p:nvSpPr>
          <p:cNvPr id="252" name="ZoneTexte 251">
            <a:extLst>
              <a:ext uri="{FF2B5EF4-FFF2-40B4-BE49-F238E27FC236}">
                <a16:creationId xmlns:a16="http://schemas.microsoft.com/office/drawing/2014/main" id="{1B89C075-EFE4-E02D-2940-F87C15365739}"/>
              </a:ext>
            </a:extLst>
          </p:cNvPr>
          <p:cNvSpPr txBox="1"/>
          <p:nvPr/>
        </p:nvSpPr>
        <p:spPr>
          <a:xfrm>
            <a:off x="5462740" y="2752084"/>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21</a:t>
            </a:r>
          </a:p>
        </p:txBody>
      </p:sp>
      <p:sp>
        <p:nvSpPr>
          <p:cNvPr id="253" name="ZoneTexte 252">
            <a:extLst>
              <a:ext uri="{FF2B5EF4-FFF2-40B4-BE49-F238E27FC236}">
                <a16:creationId xmlns:a16="http://schemas.microsoft.com/office/drawing/2014/main" id="{238890E9-C2BE-0391-0E5B-331E70BCA522}"/>
              </a:ext>
            </a:extLst>
          </p:cNvPr>
          <p:cNvSpPr txBox="1"/>
          <p:nvPr/>
        </p:nvSpPr>
        <p:spPr>
          <a:xfrm>
            <a:off x="5730391" y="2747995"/>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22</a:t>
            </a:r>
          </a:p>
        </p:txBody>
      </p:sp>
      <p:sp>
        <p:nvSpPr>
          <p:cNvPr id="254" name="ZoneTexte 253">
            <a:extLst>
              <a:ext uri="{FF2B5EF4-FFF2-40B4-BE49-F238E27FC236}">
                <a16:creationId xmlns:a16="http://schemas.microsoft.com/office/drawing/2014/main" id="{7EDB8018-18E4-60C3-4649-45E776F36161}"/>
              </a:ext>
            </a:extLst>
          </p:cNvPr>
          <p:cNvSpPr txBox="1"/>
          <p:nvPr/>
        </p:nvSpPr>
        <p:spPr>
          <a:xfrm>
            <a:off x="6004109" y="2752084"/>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23</a:t>
            </a:r>
          </a:p>
        </p:txBody>
      </p:sp>
      <p:sp>
        <p:nvSpPr>
          <p:cNvPr id="255" name="ZoneTexte 254">
            <a:extLst>
              <a:ext uri="{FF2B5EF4-FFF2-40B4-BE49-F238E27FC236}">
                <a16:creationId xmlns:a16="http://schemas.microsoft.com/office/drawing/2014/main" id="{C6F712B1-94B3-5988-577C-17567C23CF7A}"/>
              </a:ext>
            </a:extLst>
          </p:cNvPr>
          <p:cNvSpPr txBox="1"/>
          <p:nvPr/>
        </p:nvSpPr>
        <p:spPr>
          <a:xfrm>
            <a:off x="6262035" y="2752084"/>
            <a:ext cx="228288" cy="184666"/>
          </a:xfrm>
          <a:prstGeom prst="rect">
            <a:avLst/>
          </a:prstGeom>
          <a:noFill/>
        </p:spPr>
        <p:txBody>
          <a:bodyPr wrap="square" lIns="0" rIns="0" rtlCol="0">
            <a:spAutoFit/>
          </a:bodyPr>
          <a:lstStyle/>
          <a:p>
            <a:pPr algn="ctr"/>
            <a:r>
              <a:rPr lang="fr-FR" sz="600" dirty="0">
                <a:solidFill>
                  <a:schemeClr val="bg1"/>
                </a:solidFill>
                <a:latin typeface="Source Sans Pro" panose="020B0503030403020204" pitchFamily="34" charset="77"/>
              </a:rPr>
              <a:t>24</a:t>
            </a:r>
          </a:p>
        </p:txBody>
      </p:sp>
      <p:sp>
        <p:nvSpPr>
          <p:cNvPr id="256" name="ZoneTexte 255">
            <a:extLst>
              <a:ext uri="{FF2B5EF4-FFF2-40B4-BE49-F238E27FC236}">
                <a16:creationId xmlns:a16="http://schemas.microsoft.com/office/drawing/2014/main" id="{FD507DAB-C2B0-8CD1-DA78-A5F66A2CF40C}"/>
              </a:ext>
            </a:extLst>
          </p:cNvPr>
          <p:cNvSpPr txBox="1"/>
          <p:nvPr/>
        </p:nvSpPr>
        <p:spPr>
          <a:xfrm>
            <a:off x="6555813" y="2749616"/>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25</a:t>
            </a:r>
          </a:p>
        </p:txBody>
      </p:sp>
      <p:sp>
        <p:nvSpPr>
          <p:cNvPr id="257" name="ZoneTexte 256">
            <a:extLst>
              <a:ext uri="{FF2B5EF4-FFF2-40B4-BE49-F238E27FC236}">
                <a16:creationId xmlns:a16="http://schemas.microsoft.com/office/drawing/2014/main" id="{F0353E33-D3B4-4EF2-9CB0-0F262EED8245}"/>
              </a:ext>
            </a:extLst>
          </p:cNvPr>
          <p:cNvSpPr txBox="1"/>
          <p:nvPr/>
        </p:nvSpPr>
        <p:spPr>
          <a:xfrm>
            <a:off x="4949835" y="3034213"/>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26</a:t>
            </a:r>
          </a:p>
        </p:txBody>
      </p:sp>
      <p:sp>
        <p:nvSpPr>
          <p:cNvPr id="258" name="ZoneTexte 257">
            <a:extLst>
              <a:ext uri="{FF2B5EF4-FFF2-40B4-BE49-F238E27FC236}">
                <a16:creationId xmlns:a16="http://schemas.microsoft.com/office/drawing/2014/main" id="{E7E795BC-4AA3-D54B-E0CB-5326E37524B7}"/>
              </a:ext>
            </a:extLst>
          </p:cNvPr>
          <p:cNvSpPr txBox="1"/>
          <p:nvPr/>
        </p:nvSpPr>
        <p:spPr>
          <a:xfrm>
            <a:off x="5217486" y="3037212"/>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27</a:t>
            </a:r>
          </a:p>
        </p:txBody>
      </p:sp>
      <p:sp>
        <p:nvSpPr>
          <p:cNvPr id="259" name="ZoneTexte 258">
            <a:extLst>
              <a:ext uri="{FF2B5EF4-FFF2-40B4-BE49-F238E27FC236}">
                <a16:creationId xmlns:a16="http://schemas.microsoft.com/office/drawing/2014/main" id="{CF015115-E919-996D-D12A-DCEFA0073FEA}"/>
              </a:ext>
            </a:extLst>
          </p:cNvPr>
          <p:cNvSpPr txBox="1"/>
          <p:nvPr/>
        </p:nvSpPr>
        <p:spPr>
          <a:xfrm>
            <a:off x="5475412" y="3045921"/>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28</a:t>
            </a:r>
          </a:p>
        </p:txBody>
      </p:sp>
      <p:sp>
        <p:nvSpPr>
          <p:cNvPr id="260" name="ZoneTexte 259">
            <a:extLst>
              <a:ext uri="{FF2B5EF4-FFF2-40B4-BE49-F238E27FC236}">
                <a16:creationId xmlns:a16="http://schemas.microsoft.com/office/drawing/2014/main" id="{D3AAA48C-523F-1AD6-9B40-2F58793C04BA}"/>
              </a:ext>
            </a:extLst>
          </p:cNvPr>
          <p:cNvSpPr txBox="1"/>
          <p:nvPr/>
        </p:nvSpPr>
        <p:spPr>
          <a:xfrm>
            <a:off x="5743063" y="3041832"/>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29</a:t>
            </a:r>
          </a:p>
        </p:txBody>
      </p:sp>
      <p:sp>
        <p:nvSpPr>
          <p:cNvPr id="261" name="ZoneTexte 260">
            <a:extLst>
              <a:ext uri="{FF2B5EF4-FFF2-40B4-BE49-F238E27FC236}">
                <a16:creationId xmlns:a16="http://schemas.microsoft.com/office/drawing/2014/main" id="{6341F654-853A-A711-C0DD-E244E99E3145}"/>
              </a:ext>
            </a:extLst>
          </p:cNvPr>
          <p:cNvSpPr txBox="1"/>
          <p:nvPr/>
        </p:nvSpPr>
        <p:spPr>
          <a:xfrm>
            <a:off x="6016781" y="3045921"/>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30</a:t>
            </a:r>
          </a:p>
        </p:txBody>
      </p:sp>
      <p:sp>
        <p:nvSpPr>
          <p:cNvPr id="262" name="Ellipse 261">
            <a:extLst>
              <a:ext uri="{FF2B5EF4-FFF2-40B4-BE49-F238E27FC236}">
                <a16:creationId xmlns:a16="http://schemas.microsoft.com/office/drawing/2014/main" id="{2F2A2935-A21D-2E18-2180-19B00A0462B7}"/>
              </a:ext>
            </a:extLst>
          </p:cNvPr>
          <p:cNvSpPr>
            <a:spLocks noChangeAspect="1"/>
          </p:cNvSpPr>
          <p:nvPr/>
        </p:nvSpPr>
        <p:spPr>
          <a:xfrm>
            <a:off x="6477763" y="1273424"/>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3" name="Rectangle : coins arrondis 262">
            <a:extLst>
              <a:ext uri="{FF2B5EF4-FFF2-40B4-BE49-F238E27FC236}">
                <a16:creationId xmlns:a16="http://schemas.microsoft.com/office/drawing/2014/main" id="{74C50E60-9A09-2FB5-EE41-C0E3979EBAAC}"/>
              </a:ext>
            </a:extLst>
          </p:cNvPr>
          <p:cNvSpPr/>
          <p:nvPr/>
        </p:nvSpPr>
        <p:spPr>
          <a:xfrm>
            <a:off x="4878283" y="3386668"/>
            <a:ext cx="1943180" cy="1813275"/>
          </a:xfrm>
          <a:prstGeom prst="roundRect">
            <a:avLst>
              <a:gd name="adj" fmla="val 1119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4" name="Rectangle : coins arrondis 263">
            <a:extLst>
              <a:ext uri="{FF2B5EF4-FFF2-40B4-BE49-F238E27FC236}">
                <a16:creationId xmlns:a16="http://schemas.microsoft.com/office/drawing/2014/main" id="{3B09BA6C-332E-848C-699B-D5B5BD881F04}"/>
              </a:ext>
            </a:extLst>
          </p:cNvPr>
          <p:cNvSpPr/>
          <p:nvPr/>
        </p:nvSpPr>
        <p:spPr>
          <a:xfrm>
            <a:off x="4878791" y="890721"/>
            <a:ext cx="1943180" cy="4215832"/>
          </a:xfrm>
          <a:prstGeom prst="roundRect">
            <a:avLst>
              <a:gd name="adj" fmla="val 8896"/>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65" name="Connecteur droit 264">
            <a:extLst>
              <a:ext uri="{FF2B5EF4-FFF2-40B4-BE49-F238E27FC236}">
                <a16:creationId xmlns:a16="http://schemas.microsoft.com/office/drawing/2014/main" id="{AA66A0EA-BD73-F968-9540-3814F9A4F0EC}"/>
              </a:ext>
            </a:extLst>
          </p:cNvPr>
          <p:cNvCxnSpPr/>
          <p:nvPr/>
        </p:nvCxnSpPr>
        <p:spPr>
          <a:xfrm>
            <a:off x="5011559" y="1775397"/>
            <a:ext cx="1658398"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66" name="Ellipse 265">
            <a:extLst>
              <a:ext uri="{FF2B5EF4-FFF2-40B4-BE49-F238E27FC236}">
                <a16:creationId xmlns:a16="http://schemas.microsoft.com/office/drawing/2014/main" id="{40FB35CB-86A0-3754-AD53-2C5E1ACB6985}"/>
              </a:ext>
            </a:extLst>
          </p:cNvPr>
          <p:cNvSpPr>
            <a:spLocks noChangeAspect="1"/>
          </p:cNvSpPr>
          <p:nvPr/>
        </p:nvSpPr>
        <p:spPr>
          <a:xfrm>
            <a:off x="5831597" y="2911601"/>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7" name="Ellipse 266">
            <a:extLst>
              <a:ext uri="{FF2B5EF4-FFF2-40B4-BE49-F238E27FC236}">
                <a16:creationId xmlns:a16="http://schemas.microsoft.com/office/drawing/2014/main" id="{FD40E651-2C2C-5DBE-D20A-53D667C469FC}"/>
              </a:ext>
            </a:extLst>
          </p:cNvPr>
          <p:cNvSpPr>
            <a:spLocks noChangeAspect="1"/>
          </p:cNvSpPr>
          <p:nvPr/>
        </p:nvSpPr>
        <p:spPr>
          <a:xfrm>
            <a:off x="6111585" y="3198679"/>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8" name="Ellipse 267">
            <a:extLst>
              <a:ext uri="{FF2B5EF4-FFF2-40B4-BE49-F238E27FC236}">
                <a16:creationId xmlns:a16="http://schemas.microsoft.com/office/drawing/2014/main" id="{6A392230-99B3-0A42-1FDD-F59B19B6A35D}"/>
              </a:ext>
            </a:extLst>
          </p:cNvPr>
          <p:cNvSpPr>
            <a:spLocks noChangeAspect="1"/>
          </p:cNvSpPr>
          <p:nvPr/>
        </p:nvSpPr>
        <p:spPr>
          <a:xfrm>
            <a:off x="6048334" y="2477922"/>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9" name="ZoneTexte 268">
            <a:extLst>
              <a:ext uri="{FF2B5EF4-FFF2-40B4-BE49-F238E27FC236}">
                <a16:creationId xmlns:a16="http://schemas.microsoft.com/office/drawing/2014/main" id="{6F7FE6AB-3C8B-078D-F297-8B21761781AF}"/>
              </a:ext>
            </a:extLst>
          </p:cNvPr>
          <p:cNvSpPr txBox="1"/>
          <p:nvPr/>
        </p:nvSpPr>
        <p:spPr>
          <a:xfrm>
            <a:off x="6004109" y="2456957"/>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b="1" dirty="0">
                <a:solidFill>
                  <a:schemeClr val="accent2"/>
                </a:solidFill>
                <a:latin typeface="Source Sans Pro Semibold" panose="020B0503030403020204" pitchFamily="34" charset="77"/>
              </a:rPr>
              <a:t>16</a:t>
            </a:r>
          </a:p>
        </p:txBody>
      </p:sp>
      <p:sp>
        <p:nvSpPr>
          <p:cNvPr id="270" name="Ellipse 269">
            <a:extLst>
              <a:ext uri="{FF2B5EF4-FFF2-40B4-BE49-F238E27FC236}">
                <a16:creationId xmlns:a16="http://schemas.microsoft.com/office/drawing/2014/main" id="{F5313AE7-8449-53C9-A2A8-EE94F7340525}"/>
              </a:ext>
            </a:extLst>
          </p:cNvPr>
          <p:cNvSpPr>
            <a:spLocks noChangeAspect="1"/>
          </p:cNvSpPr>
          <p:nvPr/>
        </p:nvSpPr>
        <p:spPr>
          <a:xfrm>
            <a:off x="6108043" y="2656422"/>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71" name="ZoneTexte 270">
            <a:extLst>
              <a:ext uri="{FF2B5EF4-FFF2-40B4-BE49-F238E27FC236}">
                <a16:creationId xmlns:a16="http://schemas.microsoft.com/office/drawing/2014/main" id="{589373C9-4F09-CA96-068D-22A18F827ECB}"/>
              </a:ext>
            </a:extLst>
          </p:cNvPr>
          <p:cNvSpPr txBox="1"/>
          <p:nvPr/>
        </p:nvSpPr>
        <p:spPr>
          <a:xfrm>
            <a:off x="4924953" y="3528305"/>
            <a:ext cx="1736538" cy="261610"/>
          </a:xfrm>
          <a:prstGeom prst="rect">
            <a:avLst/>
          </a:prstGeom>
          <a:noFill/>
        </p:spPr>
        <p:txBody>
          <a:bodyPr wrap="square" rtlCol="0">
            <a:spAutoFit/>
          </a:bodyPr>
          <a:lstStyle/>
          <a:p>
            <a:r>
              <a:rPr lang="fr-FR" sz="1050" b="1" dirty="0">
                <a:solidFill>
                  <a:schemeClr val="tx1">
                    <a:lumMod val="85000"/>
                    <a:lumOff val="15000"/>
                  </a:schemeClr>
                </a:solidFill>
                <a:latin typeface="Source Sans Pro Semibold" panose="020B0503030403020204" pitchFamily="34" charset="77"/>
              </a:rPr>
              <a:t>Samedi 17 (0)</a:t>
            </a:r>
          </a:p>
        </p:txBody>
      </p:sp>
      <p:pic>
        <p:nvPicPr>
          <p:cNvPr id="283" name="Image 282">
            <a:extLst>
              <a:ext uri="{FF2B5EF4-FFF2-40B4-BE49-F238E27FC236}">
                <a16:creationId xmlns:a16="http://schemas.microsoft.com/office/drawing/2014/main" id="{9788FEE7-7DD4-B5FE-0889-18AFEF1F23FC}"/>
              </a:ext>
            </a:extLst>
          </p:cNvPr>
          <p:cNvPicPr>
            <a:picLocks noChangeAspect="1"/>
          </p:cNvPicPr>
          <p:nvPr/>
        </p:nvPicPr>
        <p:blipFill>
          <a:blip r:embed="rId5"/>
          <a:stretch>
            <a:fillRect/>
          </a:stretch>
        </p:blipFill>
        <p:spPr>
          <a:xfrm>
            <a:off x="5493683" y="5015676"/>
            <a:ext cx="599077" cy="73058"/>
          </a:xfrm>
          <a:prstGeom prst="rect">
            <a:avLst/>
          </a:prstGeom>
        </p:spPr>
      </p:pic>
      <p:sp>
        <p:nvSpPr>
          <p:cNvPr id="285" name="ZoneTexte 284">
            <a:extLst>
              <a:ext uri="{FF2B5EF4-FFF2-40B4-BE49-F238E27FC236}">
                <a16:creationId xmlns:a16="http://schemas.microsoft.com/office/drawing/2014/main" id="{2EF27D9F-5FC6-7F90-5575-01FF4F57C561}"/>
              </a:ext>
            </a:extLst>
          </p:cNvPr>
          <p:cNvSpPr txBox="1"/>
          <p:nvPr/>
        </p:nvSpPr>
        <p:spPr>
          <a:xfrm>
            <a:off x="4914370" y="3835372"/>
            <a:ext cx="1755587" cy="192360"/>
          </a:xfrm>
          <a:prstGeom prst="rect">
            <a:avLst/>
          </a:prstGeom>
          <a:noFill/>
        </p:spPr>
        <p:txBody>
          <a:bodyPr wrap="square" rtlCol="0">
            <a:spAutoFit/>
          </a:bodyPr>
          <a:lstStyle/>
          <a:p>
            <a:r>
              <a:rPr lang="fr-FR" sz="650" dirty="0">
                <a:solidFill>
                  <a:schemeClr val="bg1">
                    <a:lumMod val="75000"/>
                  </a:schemeClr>
                </a:solidFill>
                <a:latin typeface="Source Sans Pro" panose="020B0503030403020204" pitchFamily="34" charset="77"/>
              </a:rPr>
              <a:t>Aucune prestation</a:t>
            </a:r>
          </a:p>
        </p:txBody>
      </p:sp>
      <p:sp>
        <p:nvSpPr>
          <p:cNvPr id="2" name="ZoneTexte 1">
            <a:extLst>
              <a:ext uri="{FF2B5EF4-FFF2-40B4-BE49-F238E27FC236}">
                <a16:creationId xmlns:a16="http://schemas.microsoft.com/office/drawing/2014/main" id="{D3674EC8-F3FA-2372-0EBB-81A75D4F5D96}"/>
              </a:ext>
            </a:extLst>
          </p:cNvPr>
          <p:cNvSpPr txBox="1"/>
          <p:nvPr/>
        </p:nvSpPr>
        <p:spPr>
          <a:xfrm>
            <a:off x="8416558" y="516014"/>
            <a:ext cx="807651" cy="307777"/>
          </a:xfrm>
          <a:prstGeom prst="rect">
            <a:avLst/>
          </a:prstGeom>
          <a:noFill/>
        </p:spPr>
        <p:txBody>
          <a:bodyPr wrap="square" rtlCol="0">
            <a:spAutoFit/>
          </a:bodyPr>
          <a:lstStyle/>
          <a:p>
            <a:pPr algn="ctr"/>
            <a:r>
              <a:rPr lang="fr-FR" sz="1400" dirty="0"/>
              <a:t>S10</a:t>
            </a:r>
          </a:p>
        </p:txBody>
      </p:sp>
      <p:sp>
        <p:nvSpPr>
          <p:cNvPr id="4" name="ZoneTexte 3">
            <a:extLst>
              <a:ext uri="{FF2B5EF4-FFF2-40B4-BE49-F238E27FC236}">
                <a16:creationId xmlns:a16="http://schemas.microsoft.com/office/drawing/2014/main" id="{057886A2-6797-9FD7-954B-CEB998509CCD}"/>
              </a:ext>
            </a:extLst>
          </p:cNvPr>
          <p:cNvSpPr txBox="1"/>
          <p:nvPr/>
        </p:nvSpPr>
        <p:spPr>
          <a:xfrm>
            <a:off x="5453381" y="516582"/>
            <a:ext cx="807651" cy="307777"/>
          </a:xfrm>
          <a:prstGeom prst="rect">
            <a:avLst/>
          </a:prstGeom>
          <a:noFill/>
        </p:spPr>
        <p:txBody>
          <a:bodyPr wrap="square" rtlCol="0">
            <a:spAutoFit/>
          </a:bodyPr>
          <a:lstStyle/>
          <a:p>
            <a:pPr algn="ctr"/>
            <a:r>
              <a:rPr lang="fr-FR" sz="1400" dirty="0"/>
              <a:t>S9</a:t>
            </a:r>
          </a:p>
        </p:txBody>
      </p:sp>
      <p:sp>
        <p:nvSpPr>
          <p:cNvPr id="5" name="ZoneTexte 4">
            <a:extLst>
              <a:ext uri="{FF2B5EF4-FFF2-40B4-BE49-F238E27FC236}">
                <a16:creationId xmlns:a16="http://schemas.microsoft.com/office/drawing/2014/main" id="{22354223-8C29-6224-335A-5F34AF4A3E4A}"/>
              </a:ext>
            </a:extLst>
          </p:cNvPr>
          <p:cNvSpPr txBox="1"/>
          <p:nvPr/>
        </p:nvSpPr>
        <p:spPr>
          <a:xfrm>
            <a:off x="0" y="5419972"/>
            <a:ext cx="12192000" cy="1477328"/>
          </a:xfrm>
          <a:prstGeom prst="rect">
            <a:avLst/>
          </a:prstGeom>
          <a:noFill/>
        </p:spPr>
        <p:txBody>
          <a:bodyPr wrap="square" rtlCol="0">
            <a:spAutoFit/>
          </a:bodyPr>
          <a:lstStyle/>
          <a:p>
            <a:r>
              <a:rPr lang="fr-FR" sz="1000" dirty="0"/>
              <a:t>S8 c’est l’écran d’accueil, qui est un calendrier avec le bloc en dessous qui indique par défaut le mois en cours et la date du jour et les prestations qui sont programmées. Les points blancs en dessous des dates indiquent les jours où il y a des événements (donc des prestations, quel que soit leur statut). Au clic sur une date sur le calendrier, le bloc blanc d’en bas change, affichant les prestations pour le jour sélectionné (S10).  </a:t>
            </a:r>
          </a:p>
          <a:p>
            <a:r>
              <a:rPr lang="fr-FR" sz="1000" dirty="0"/>
              <a:t>On peut changer de mois en </a:t>
            </a:r>
            <a:r>
              <a:rPr lang="fr-FR" sz="1000" dirty="0" err="1"/>
              <a:t>slidant</a:t>
            </a:r>
            <a:r>
              <a:rPr lang="fr-FR" sz="1000" dirty="0"/>
              <a:t> tout le bloc orange (la zone où il y a les dates / les chiffres) à gauche ou à droite, pour aller vers le mois suivant ou précédent.</a:t>
            </a:r>
          </a:p>
          <a:p>
            <a:r>
              <a:rPr lang="fr-FR" sz="1000" dirty="0"/>
              <a:t>En haut de l’écran on a l’avatar de l’utilisateur avec un petit rond de couleur or (jaune orangé), argent (gris) ou bronze (marron) selon le statut de performance de l’aide-ménagère dans le système (le changement de couleur sera activé plus tard lorsque le service sera briefé. Pour l’instant on met juste couleur ‘Or’). </a:t>
            </a:r>
          </a:p>
          <a:p>
            <a:r>
              <a:rPr lang="fr-FR" sz="1000" dirty="0"/>
              <a:t>Le clic sur la photo de profil permet d’ouvrir le burger menu. Le rond avec logo orange Kliner est cliquable et il permet d’accéder à la liste des offres disponibles (notamment celles que l’utilisateur a déjà refusé et qui sont encore disponibles, puisque quand une nouvelle offre arrive, il n’a pas d’autres choix que d’accepter ou refuser). Voir ces points en détails plus loin dans le brief sur la partie NOUVELLES OFFRES.</a:t>
            </a:r>
          </a:p>
          <a:p>
            <a:r>
              <a:rPr lang="fr-FR" sz="1000" dirty="0"/>
              <a:t>Sur S10 on voit l’écran d’accueil lorsque sur la date sélectionnée il y a des prestations inscrites. S’il y a plus de 3 prestations sur la date, l’utilisateur peut scroller vers le haut pour faire remonter les autres prestations cachées. Au clic sur l’une d’elle, il ouvre la fiche de prestation correspondante. </a:t>
            </a:r>
          </a:p>
        </p:txBody>
      </p:sp>
      <p:sp>
        <p:nvSpPr>
          <p:cNvPr id="6" name="Rectangle : coins arrondis 5">
            <a:extLst>
              <a:ext uri="{FF2B5EF4-FFF2-40B4-BE49-F238E27FC236}">
                <a16:creationId xmlns:a16="http://schemas.microsoft.com/office/drawing/2014/main" id="{A9ACF96D-CCEC-DC38-845E-5E2049E7AD6F}"/>
              </a:ext>
            </a:extLst>
          </p:cNvPr>
          <p:cNvSpPr/>
          <p:nvPr/>
        </p:nvSpPr>
        <p:spPr>
          <a:xfrm>
            <a:off x="1794026" y="891722"/>
            <a:ext cx="1943180" cy="4215832"/>
          </a:xfrm>
          <a:prstGeom prst="roundRect">
            <a:avLst>
              <a:gd name="adj" fmla="val 8896"/>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ZoneTexte 6">
            <a:extLst>
              <a:ext uri="{FF2B5EF4-FFF2-40B4-BE49-F238E27FC236}">
                <a16:creationId xmlns:a16="http://schemas.microsoft.com/office/drawing/2014/main" id="{52D3DEBD-7D69-CA37-924C-3B8C74371E01}"/>
              </a:ext>
            </a:extLst>
          </p:cNvPr>
          <p:cNvSpPr txBox="1"/>
          <p:nvPr/>
        </p:nvSpPr>
        <p:spPr>
          <a:xfrm>
            <a:off x="1849163" y="1323296"/>
            <a:ext cx="1152484" cy="230832"/>
          </a:xfrm>
          <a:prstGeom prst="rect">
            <a:avLst/>
          </a:prstGeom>
          <a:noFill/>
        </p:spPr>
        <p:txBody>
          <a:bodyPr wrap="square" rtlCol="0">
            <a:spAutoFit/>
          </a:bodyPr>
          <a:lstStyle/>
          <a:p>
            <a:r>
              <a:rPr lang="fr-FR" sz="900" b="1" dirty="0">
                <a:solidFill>
                  <a:schemeClr val="bg1"/>
                </a:solidFill>
                <a:latin typeface="Source Sans Pro" panose="020B0503030403020204" pitchFamily="34" charset="77"/>
              </a:rPr>
              <a:t>Septembre 2022</a:t>
            </a:r>
          </a:p>
        </p:txBody>
      </p:sp>
      <p:sp>
        <p:nvSpPr>
          <p:cNvPr id="8" name="Rectangle : coins arrondis 7">
            <a:extLst>
              <a:ext uri="{FF2B5EF4-FFF2-40B4-BE49-F238E27FC236}">
                <a16:creationId xmlns:a16="http://schemas.microsoft.com/office/drawing/2014/main" id="{E9DD802E-CE65-6384-D4F5-5A6740838D45}"/>
              </a:ext>
            </a:extLst>
          </p:cNvPr>
          <p:cNvSpPr/>
          <p:nvPr/>
        </p:nvSpPr>
        <p:spPr>
          <a:xfrm>
            <a:off x="3261700" y="667354"/>
            <a:ext cx="324000" cy="654341"/>
          </a:xfrm>
          <a:prstGeom prst="roundRect">
            <a:avLst>
              <a:gd name="adj" fmla="val 50000"/>
            </a:avLst>
          </a:prstGeom>
          <a:solidFill>
            <a:schemeClr val="bg1">
              <a:alpha val="2017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llipse 8">
            <a:extLst>
              <a:ext uri="{FF2B5EF4-FFF2-40B4-BE49-F238E27FC236}">
                <a16:creationId xmlns:a16="http://schemas.microsoft.com/office/drawing/2014/main" id="{6A546C21-0F34-0A6D-F49D-6EE7A09C656F}"/>
              </a:ext>
            </a:extLst>
          </p:cNvPr>
          <p:cNvSpPr/>
          <p:nvPr/>
        </p:nvSpPr>
        <p:spPr>
          <a:xfrm>
            <a:off x="3261700" y="997696"/>
            <a:ext cx="324000" cy="324000"/>
          </a:xfrm>
          <a:prstGeom prst="ellipse">
            <a:avLst/>
          </a:prstGeom>
          <a:solidFill>
            <a:schemeClr val="bg1">
              <a:lumMod val="85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 name="Image 9">
            <a:extLst>
              <a:ext uri="{FF2B5EF4-FFF2-40B4-BE49-F238E27FC236}">
                <a16:creationId xmlns:a16="http://schemas.microsoft.com/office/drawing/2014/main" id="{4D1E3DC1-4ABD-DD77-421A-B256927169D9}"/>
              </a:ext>
            </a:extLst>
          </p:cNvPr>
          <p:cNvPicPr>
            <a:picLocks/>
          </p:cNvPicPr>
          <p:nvPr/>
        </p:nvPicPr>
        <p:blipFill>
          <a:blip r:embed="rId3"/>
          <a:stretch>
            <a:fillRect/>
          </a:stretch>
        </p:blipFill>
        <p:spPr>
          <a:xfrm>
            <a:off x="3280329" y="1005613"/>
            <a:ext cx="288000" cy="306000"/>
          </a:xfrm>
          <a:prstGeom prst="ellipse">
            <a:avLst/>
          </a:prstGeom>
        </p:spPr>
      </p:pic>
      <p:pic>
        <p:nvPicPr>
          <p:cNvPr id="11" name="Image 10" descr="Une image contenant texte, clipart&#10;&#10;Description générée automatiquement">
            <a:extLst>
              <a:ext uri="{FF2B5EF4-FFF2-40B4-BE49-F238E27FC236}">
                <a16:creationId xmlns:a16="http://schemas.microsoft.com/office/drawing/2014/main" id="{A79E8E88-50AE-E5D8-D6CA-DBC2A4B0FD9F}"/>
              </a:ext>
            </a:extLst>
          </p:cNvPr>
          <p:cNvPicPr>
            <a:picLocks noChangeAspect="1"/>
          </p:cNvPicPr>
          <p:nvPr/>
        </p:nvPicPr>
        <p:blipFill rotWithShape="1">
          <a:blip r:embed="rId4"/>
          <a:srcRect r="66798" b="9798"/>
          <a:stretch/>
        </p:blipFill>
        <p:spPr>
          <a:xfrm>
            <a:off x="1927302" y="1061830"/>
            <a:ext cx="135633" cy="180000"/>
          </a:xfrm>
          <a:prstGeom prst="rect">
            <a:avLst/>
          </a:prstGeom>
        </p:spPr>
      </p:pic>
      <p:sp>
        <p:nvSpPr>
          <p:cNvPr id="13" name="Ellipse 12">
            <a:extLst>
              <a:ext uri="{FF2B5EF4-FFF2-40B4-BE49-F238E27FC236}">
                <a16:creationId xmlns:a16="http://schemas.microsoft.com/office/drawing/2014/main" id="{3421B406-54D1-2F02-ED8F-207F4A8CAC52}"/>
              </a:ext>
            </a:extLst>
          </p:cNvPr>
          <p:cNvSpPr>
            <a:spLocks noChangeAspect="1"/>
          </p:cNvSpPr>
          <p:nvPr/>
        </p:nvSpPr>
        <p:spPr>
          <a:xfrm>
            <a:off x="1909884" y="1079248"/>
            <a:ext cx="180000" cy="180000"/>
          </a:xfrm>
          <a:prstGeom prst="ellipse">
            <a:avLst/>
          </a:prstGeom>
          <a:solidFill>
            <a:schemeClr val="bg1">
              <a:alpha val="20235"/>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ZoneTexte 13">
            <a:extLst>
              <a:ext uri="{FF2B5EF4-FFF2-40B4-BE49-F238E27FC236}">
                <a16:creationId xmlns:a16="http://schemas.microsoft.com/office/drawing/2014/main" id="{5F31344C-2484-1A81-3D61-E9A40739714C}"/>
              </a:ext>
            </a:extLst>
          </p:cNvPr>
          <p:cNvSpPr txBox="1"/>
          <p:nvPr/>
        </p:nvSpPr>
        <p:spPr>
          <a:xfrm>
            <a:off x="1843357" y="1583112"/>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L</a:t>
            </a:r>
          </a:p>
        </p:txBody>
      </p:sp>
      <p:sp>
        <p:nvSpPr>
          <p:cNvPr id="15" name="ZoneTexte 14">
            <a:extLst>
              <a:ext uri="{FF2B5EF4-FFF2-40B4-BE49-F238E27FC236}">
                <a16:creationId xmlns:a16="http://schemas.microsoft.com/office/drawing/2014/main" id="{6236DF19-DABC-0EF0-C439-28A02303D60F}"/>
              </a:ext>
            </a:extLst>
          </p:cNvPr>
          <p:cNvSpPr txBox="1"/>
          <p:nvPr/>
        </p:nvSpPr>
        <p:spPr>
          <a:xfrm>
            <a:off x="2111008" y="158611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M</a:t>
            </a:r>
          </a:p>
        </p:txBody>
      </p:sp>
      <p:sp>
        <p:nvSpPr>
          <p:cNvPr id="16" name="ZoneTexte 15">
            <a:extLst>
              <a:ext uri="{FF2B5EF4-FFF2-40B4-BE49-F238E27FC236}">
                <a16:creationId xmlns:a16="http://schemas.microsoft.com/office/drawing/2014/main" id="{CEA8966D-98FB-5EC1-3393-C950271ED00D}"/>
              </a:ext>
            </a:extLst>
          </p:cNvPr>
          <p:cNvSpPr txBox="1"/>
          <p:nvPr/>
        </p:nvSpPr>
        <p:spPr>
          <a:xfrm>
            <a:off x="2368934" y="15948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M</a:t>
            </a:r>
          </a:p>
        </p:txBody>
      </p:sp>
      <p:sp>
        <p:nvSpPr>
          <p:cNvPr id="17" name="ZoneTexte 16">
            <a:extLst>
              <a:ext uri="{FF2B5EF4-FFF2-40B4-BE49-F238E27FC236}">
                <a16:creationId xmlns:a16="http://schemas.microsoft.com/office/drawing/2014/main" id="{A70648CD-CAE6-39A3-03B2-C0609B9C9FB7}"/>
              </a:ext>
            </a:extLst>
          </p:cNvPr>
          <p:cNvSpPr txBox="1"/>
          <p:nvPr/>
        </p:nvSpPr>
        <p:spPr>
          <a:xfrm>
            <a:off x="2636585" y="159073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J</a:t>
            </a:r>
          </a:p>
        </p:txBody>
      </p:sp>
      <p:sp>
        <p:nvSpPr>
          <p:cNvPr id="19" name="ZoneTexte 18">
            <a:extLst>
              <a:ext uri="{FF2B5EF4-FFF2-40B4-BE49-F238E27FC236}">
                <a16:creationId xmlns:a16="http://schemas.microsoft.com/office/drawing/2014/main" id="{81445457-6AA7-F6C3-8E7A-C191F1D766B0}"/>
              </a:ext>
            </a:extLst>
          </p:cNvPr>
          <p:cNvSpPr txBox="1"/>
          <p:nvPr/>
        </p:nvSpPr>
        <p:spPr>
          <a:xfrm>
            <a:off x="2910303" y="15948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V</a:t>
            </a:r>
          </a:p>
        </p:txBody>
      </p:sp>
      <p:sp>
        <p:nvSpPr>
          <p:cNvPr id="22" name="ZoneTexte 21">
            <a:extLst>
              <a:ext uri="{FF2B5EF4-FFF2-40B4-BE49-F238E27FC236}">
                <a16:creationId xmlns:a16="http://schemas.microsoft.com/office/drawing/2014/main" id="{5D331E7A-2F53-14E9-6CBA-522CAB794817}"/>
              </a:ext>
            </a:extLst>
          </p:cNvPr>
          <p:cNvSpPr txBox="1"/>
          <p:nvPr/>
        </p:nvSpPr>
        <p:spPr>
          <a:xfrm>
            <a:off x="3168229" y="15948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S</a:t>
            </a:r>
          </a:p>
        </p:txBody>
      </p:sp>
      <p:sp>
        <p:nvSpPr>
          <p:cNvPr id="24" name="ZoneTexte 23">
            <a:extLst>
              <a:ext uri="{FF2B5EF4-FFF2-40B4-BE49-F238E27FC236}">
                <a16:creationId xmlns:a16="http://schemas.microsoft.com/office/drawing/2014/main" id="{33296911-6A77-8C91-581D-3D41E81F810F}"/>
              </a:ext>
            </a:extLst>
          </p:cNvPr>
          <p:cNvSpPr txBox="1"/>
          <p:nvPr/>
        </p:nvSpPr>
        <p:spPr>
          <a:xfrm>
            <a:off x="3462007" y="1592352"/>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D</a:t>
            </a:r>
          </a:p>
        </p:txBody>
      </p:sp>
      <p:sp>
        <p:nvSpPr>
          <p:cNvPr id="25" name="Ellipse 24">
            <a:extLst>
              <a:ext uri="{FF2B5EF4-FFF2-40B4-BE49-F238E27FC236}">
                <a16:creationId xmlns:a16="http://schemas.microsoft.com/office/drawing/2014/main" id="{6B42A485-5C1F-F89B-DA3F-DA68B98AD34E}"/>
              </a:ext>
            </a:extLst>
          </p:cNvPr>
          <p:cNvSpPr>
            <a:spLocks noChangeAspect="1"/>
          </p:cNvSpPr>
          <p:nvPr/>
        </p:nvSpPr>
        <p:spPr>
          <a:xfrm>
            <a:off x="2460261" y="2326814"/>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ZoneTexte 25">
            <a:extLst>
              <a:ext uri="{FF2B5EF4-FFF2-40B4-BE49-F238E27FC236}">
                <a16:creationId xmlns:a16="http://schemas.microsoft.com/office/drawing/2014/main" id="{633CC929-D2F5-6D52-E966-CF3B9D83D118}"/>
              </a:ext>
            </a:extLst>
          </p:cNvPr>
          <p:cNvSpPr txBox="1"/>
          <p:nvPr/>
        </p:nvSpPr>
        <p:spPr>
          <a:xfrm>
            <a:off x="2636969" y="1870261"/>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1</a:t>
            </a:r>
          </a:p>
        </p:txBody>
      </p:sp>
      <p:sp>
        <p:nvSpPr>
          <p:cNvPr id="27" name="ZoneTexte 26">
            <a:extLst>
              <a:ext uri="{FF2B5EF4-FFF2-40B4-BE49-F238E27FC236}">
                <a16:creationId xmlns:a16="http://schemas.microsoft.com/office/drawing/2014/main" id="{C21E722E-6B47-491F-47F4-A1F4D754644C}"/>
              </a:ext>
            </a:extLst>
          </p:cNvPr>
          <p:cNvSpPr txBox="1"/>
          <p:nvPr/>
        </p:nvSpPr>
        <p:spPr>
          <a:xfrm>
            <a:off x="2910687" y="1874350"/>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2</a:t>
            </a:r>
          </a:p>
        </p:txBody>
      </p:sp>
      <p:sp>
        <p:nvSpPr>
          <p:cNvPr id="37" name="ZoneTexte 36">
            <a:extLst>
              <a:ext uri="{FF2B5EF4-FFF2-40B4-BE49-F238E27FC236}">
                <a16:creationId xmlns:a16="http://schemas.microsoft.com/office/drawing/2014/main" id="{35B84261-EA2E-7705-A39B-4844EE142053}"/>
              </a:ext>
            </a:extLst>
          </p:cNvPr>
          <p:cNvSpPr txBox="1"/>
          <p:nvPr/>
        </p:nvSpPr>
        <p:spPr>
          <a:xfrm>
            <a:off x="3168613" y="1874350"/>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3</a:t>
            </a:r>
          </a:p>
        </p:txBody>
      </p:sp>
      <p:sp>
        <p:nvSpPr>
          <p:cNvPr id="38" name="ZoneTexte 37">
            <a:extLst>
              <a:ext uri="{FF2B5EF4-FFF2-40B4-BE49-F238E27FC236}">
                <a16:creationId xmlns:a16="http://schemas.microsoft.com/office/drawing/2014/main" id="{777B6DBD-60A4-3F31-6B7C-8D0F0D82302F}"/>
              </a:ext>
            </a:extLst>
          </p:cNvPr>
          <p:cNvSpPr txBox="1"/>
          <p:nvPr/>
        </p:nvSpPr>
        <p:spPr>
          <a:xfrm>
            <a:off x="3462391" y="1878970"/>
            <a:ext cx="228288" cy="184666"/>
          </a:xfrm>
          <a:prstGeom prst="rect">
            <a:avLst/>
          </a:prstGeom>
          <a:noFill/>
        </p:spPr>
        <p:txBody>
          <a:bodyPr wrap="square" rtlCol="0">
            <a:spAutoFit/>
          </a:bodyPr>
          <a:lstStyle/>
          <a:p>
            <a:pPr algn="ctr"/>
            <a:r>
              <a:rPr lang="fr-FR" sz="600" dirty="0">
                <a:solidFill>
                  <a:schemeClr val="bg1"/>
                </a:solidFill>
                <a:latin typeface="Source Sans Pro" panose="020B0503030403020204" pitchFamily="34" charset="77"/>
              </a:rPr>
              <a:t>4</a:t>
            </a:r>
          </a:p>
        </p:txBody>
      </p:sp>
      <p:sp>
        <p:nvSpPr>
          <p:cNvPr id="39" name="ZoneTexte 38">
            <a:extLst>
              <a:ext uri="{FF2B5EF4-FFF2-40B4-BE49-F238E27FC236}">
                <a16:creationId xmlns:a16="http://schemas.microsoft.com/office/drawing/2014/main" id="{415A5A41-C389-3D19-D5CE-34ABF7D1CB8F}"/>
              </a:ext>
            </a:extLst>
          </p:cNvPr>
          <p:cNvSpPr txBox="1"/>
          <p:nvPr/>
        </p:nvSpPr>
        <p:spPr>
          <a:xfrm>
            <a:off x="1840234" y="2151412"/>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5</a:t>
            </a:r>
          </a:p>
        </p:txBody>
      </p:sp>
      <p:sp>
        <p:nvSpPr>
          <p:cNvPr id="40" name="ZoneTexte 39">
            <a:extLst>
              <a:ext uri="{FF2B5EF4-FFF2-40B4-BE49-F238E27FC236}">
                <a16:creationId xmlns:a16="http://schemas.microsoft.com/office/drawing/2014/main" id="{4A63A6BA-7EB3-CDFF-0C3D-6433FB8868FF}"/>
              </a:ext>
            </a:extLst>
          </p:cNvPr>
          <p:cNvSpPr txBox="1"/>
          <p:nvPr/>
        </p:nvSpPr>
        <p:spPr>
          <a:xfrm>
            <a:off x="2107885" y="215441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6</a:t>
            </a:r>
          </a:p>
        </p:txBody>
      </p:sp>
      <p:sp>
        <p:nvSpPr>
          <p:cNvPr id="42" name="ZoneTexte 41">
            <a:extLst>
              <a:ext uri="{FF2B5EF4-FFF2-40B4-BE49-F238E27FC236}">
                <a16:creationId xmlns:a16="http://schemas.microsoft.com/office/drawing/2014/main" id="{A8AA1F6B-D430-509F-EC24-3FA7A0C53C80}"/>
              </a:ext>
            </a:extLst>
          </p:cNvPr>
          <p:cNvSpPr txBox="1"/>
          <p:nvPr/>
        </p:nvSpPr>
        <p:spPr>
          <a:xfrm>
            <a:off x="2365811" y="21631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7</a:t>
            </a:r>
          </a:p>
        </p:txBody>
      </p:sp>
      <p:sp>
        <p:nvSpPr>
          <p:cNvPr id="43" name="ZoneTexte 42">
            <a:extLst>
              <a:ext uri="{FF2B5EF4-FFF2-40B4-BE49-F238E27FC236}">
                <a16:creationId xmlns:a16="http://schemas.microsoft.com/office/drawing/2014/main" id="{B0AF2C67-B9EF-FB2E-53A8-D2114997DA1B}"/>
              </a:ext>
            </a:extLst>
          </p:cNvPr>
          <p:cNvSpPr txBox="1"/>
          <p:nvPr/>
        </p:nvSpPr>
        <p:spPr>
          <a:xfrm>
            <a:off x="2633462" y="2159031"/>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8</a:t>
            </a:r>
          </a:p>
        </p:txBody>
      </p:sp>
      <p:sp>
        <p:nvSpPr>
          <p:cNvPr id="44" name="ZoneTexte 43">
            <a:extLst>
              <a:ext uri="{FF2B5EF4-FFF2-40B4-BE49-F238E27FC236}">
                <a16:creationId xmlns:a16="http://schemas.microsoft.com/office/drawing/2014/main" id="{BEC2034C-0E1D-AEBD-2C66-742BB576EDD5}"/>
              </a:ext>
            </a:extLst>
          </p:cNvPr>
          <p:cNvSpPr txBox="1"/>
          <p:nvPr/>
        </p:nvSpPr>
        <p:spPr>
          <a:xfrm>
            <a:off x="2907180" y="2163120"/>
            <a:ext cx="228288" cy="184666"/>
          </a:xfrm>
          <a:prstGeom prst="rect">
            <a:avLst/>
          </a:prstGeom>
          <a:noFill/>
        </p:spPr>
        <p:txBody>
          <a:bodyPr wrap="square" rtlCol="0">
            <a:spAutoFit/>
          </a:bodyPr>
          <a:lstStyle/>
          <a:p>
            <a:r>
              <a:rPr lang="fr-FR" sz="600" dirty="0">
                <a:solidFill>
                  <a:schemeClr val="bg1"/>
                </a:solidFill>
                <a:latin typeface="Source Sans Pro" panose="020B0503030403020204" pitchFamily="34" charset="77"/>
              </a:rPr>
              <a:t>9</a:t>
            </a:r>
          </a:p>
        </p:txBody>
      </p:sp>
      <p:sp>
        <p:nvSpPr>
          <p:cNvPr id="49" name="ZoneTexte 48">
            <a:extLst>
              <a:ext uri="{FF2B5EF4-FFF2-40B4-BE49-F238E27FC236}">
                <a16:creationId xmlns:a16="http://schemas.microsoft.com/office/drawing/2014/main" id="{67AD53D5-3DF5-6C86-F6C3-F5AA9843F62F}"/>
              </a:ext>
            </a:extLst>
          </p:cNvPr>
          <p:cNvSpPr txBox="1"/>
          <p:nvPr/>
        </p:nvSpPr>
        <p:spPr>
          <a:xfrm>
            <a:off x="3165106" y="2163120"/>
            <a:ext cx="228288" cy="184666"/>
          </a:xfrm>
          <a:prstGeom prst="rect">
            <a:avLst/>
          </a:prstGeom>
          <a:noFill/>
        </p:spPr>
        <p:txBody>
          <a:bodyPr wrap="square" lIns="0" rIns="0" rtlCol="0">
            <a:spAutoFit/>
          </a:bodyPr>
          <a:lstStyle/>
          <a:p>
            <a:pPr algn="ctr"/>
            <a:r>
              <a:rPr lang="fr-FR" sz="600" dirty="0">
                <a:solidFill>
                  <a:schemeClr val="bg1"/>
                </a:solidFill>
                <a:latin typeface="Source Sans Pro" panose="020B0503030403020204" pitchFamily="34" charset="77"/>
              </a:rPr>
              <a:t>10</a:t>
            </a:r>
          </a:p>
        </p:txBody>
      </p:sp>
      <p:sp>
        <p:nvSpPr>
          <p:cNvPr id="50" name="ZoneTexte 49">
            <a:extLst>
              <a:ext uri="{FF2B5EF4-FFF2-40B4-BE49-F238E27FC236}">
                <a16:creationId xmlns:a16="http://schemas.microsoft.com/office/drawing/2014/main" id="{857B32BB-3A16-7F96-C0EB-BD10E05A4A84}"/>
              </a:ext>
            </a:extLst>
          </p:cNvPr>
          <p:cNvSpPr txBox="1"/>
          <p:nvPr/>
        </p:nvSpPr>
        <p:spPr>
          <a:xfrm>
            <a:off x="3458884" y="2160652"/>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11</a:t>
            </a:r>
          </a:p>
        </p:txBody>
      </p:sp>
      <p:sp>
        <p:nvSpPr>
          <p:cNvPr id="51" name="ZoneTexte 50">
            <a:extLst>
              <a:ext uri="{FF2B5EF4-FFF2-40B4-BE49-F238E27FC236}">
                <a16:creationId xmlns:a16="http://schemas.microsoft.com/office/drawing/2014/main" id="{7A3417AF-377C-8AE5-6EA0-7ED24C2D98D9}"/>
              </a:ext>
            </a:extLst>
          </p:cNvPr>
          <p:cNvSpPr txBox="1"/>
          <p:nvPr/>
        </p:nvSpPr>
        <p:spPr>
          <a:xfrm>
            <a:off x="1852906" y="2445249"/>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12</a:t>
            </a:r>
          </a:p>
        </p:txBody>
      </p:sp>
      <p:sp>
        <p:nvSpPr>
          <p:cNvPr id="52" name="ZoneTexte 51">
            <a:extLst>
              <a:ext uri="{FF2B5EF4-FFF2-40B4-BE49-F238E27FC236}">
                <a16:creationId xmlns:a16="http://schemas.microsoft.com/office/drawing/2014/main" id="{8EBEE91F-844B-3D04-9CD9-423E66A7BFDB}"/>
              </a:ext>
            </a:extLst>
          </p:cNvPr>
          <p:cNvSpPr txBox="1"/>
          <p:nvPr/>
        </p:nvSpPr>
        <p:spPr>
          <a:xfrm>
            <a:off x="2120557" y="2448248"/>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13</a:t>
            </a:r>
          </a:p>
        </p:txBody>
      </p:sp>
      <p:sp>
        <p:nvSpPr>
          <p:cNvPr id="53" name="ZoneTexte 52">
            <a:extLst>
              <a:ext uri="{FF2B5EF4-FFF2-40B4-BE49-F238E27FC236}">
                <a16:creationId xmlns:a16="http://schemas.microsoft.com/office/drawing/2014/main" id="{0F86ECDC-380A-D33A-850A-2DCCC8182A1B}"/>
              </a:ext>
            </a:extLst>
          </p:cNvPr>
          <p:cNvSpPr txBox="1"/>
          <p:nvPr/>
        </p:nvSpPr>
        <p:spPr>
          <a:xfrm>
            <a:off x="2378483" y="2456957"/>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14</a:t>
            </a:r>
          </a:p>
        </p:txBody>
      </p:sp>
      <p:sp>
        <p:nvSpPr>
          <p:cNvPr id="54" name="ZoneTexte 53">
            <a:extLst>
              <a:ext uri="{FF2B5EF4-FFF2-40B4-BE49-F238E27FC236}">
                <a16:creationId xmlns:a16="http://schemas.microsoft.com/office/drawing/2014/main" id="{F2C32335-E42A-B8C9-03BD-59D6CD2A8730}"/>
              </a:ext>
            </a:extLst>
          </p:cNvPr>
          <p:cNvSpPr txBox="1"/>
          <p:nvPr/>
        </p:nvSpPr>
        <p:spPr>
          <a:xfrm>
            <a:off x="2646134" y="2452868"/>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15</a:t>
            </a:r>
          </a:p>
        </p:txBody>
      </p:sp>
      <p:sp>
        <p:nvSpPr>
          <p:cNvPr id="55" name="ZoneTexte 54">
            <a:extLst>
              <a:ext uri="{FF2B5EF4-FFF2-40B4-BE49-F238E27FC236}">
                <a16:creationId xmlns:a16="http://schemas.microsoft.com/office/drawing/2014/main" id="{9376268B-09AC-5C48-CD6B-5E47CEC51E3F}"/>
              </a:ext>
            </a:extLst>
          </p:cNvPr>
          <p:cNvSpPr txBox="1"/>
          <p:nvPr/>
        </p:nvSpPr>
        <p:spPr>
          <a:xfrm>
            <a:off x="3177778" y="2456957"/>
            <a:ext cx="228288" cy="184666"/>
          </a:xfrm>
          <a:prstGeom prst="rect">
            <a:avLst/>
          </a:prstGeom>
          <a:noFill/>
        </p:spPr>
        <p:txBody>
          <a:bodyPr wrap="square" lIns="0" rIns="0" rtlCol="0">
            <a:spAutoFit/>
          </a:bodyPr>
          <a:lstStyle/>
          <a:p>
            <a:pPr algn="ctr"/>
            <a:r>
              <a:rPr lang="fr-FR" sz="600" dirty="0">
                <a:solidFill>
                  <a:schemeClr val="bg1"/>
                </a:solidFill>
                <a:latin typeface="Source Sans Pro" panose="020B0503030403020204" pitchFamily="34" charset="77"/>
              </a:rPr>
              <a:t>17</a:t>
            </a:r>
          </a:p>
        </p:txBody>
      </p:sp>
      <p:sp>
        <p:nvSpPr>
          <p:cNvPr id="56" name="ZoneTexte 55">
            <a:extLst>
              <a:ext uri="{FF2B5EF4-FFF2-40B4-BE49-F238E27FC236}">
                <a16:creationId xmlns:a16="http://schemas.microsoft.com/office/drawing/2014/main" id="{60C8C5C2-BAFC-7B46-BB6D-95B155337A28}"/>
              </a:ext>
            </a:extLst>
          </p:cNvPr>
          <p:cNvSpPr txBox="1"/>
          <p:nvPr/>
        </p:nvSpPr>
        <p:spPr>
          <a:xfrm>
            <a:off x="3471556" y="2454489"/>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18</a:t>
            </a:r>
          </a:p>
        </p:txBody>
      </p:sp>
      <p:sp>
        <p:nvSpPr>
          <p:cNvPr id="57" name="ZoneTexte 56">
            <a:extLst>
              <a:ext uri="{FF2B5EF4-FFF2-40B4-BE49-F238E27FC236}">
                <a16:creationId xmlns:a16="http://schemas.microsoft.com/office/drawing/2014/main" id="{C9076562-0862-0482-83DF-9E790D60C88E}"/>
              </a:ext>
            </a:extLst>
          </p:cNvPr>
          <p:cNvSpPr txBox="1"/>
          <p:nvPr/>
        </p:nvSpPr>
        <p:spPr>
          <a:xfrm>
            <a:off x="1852906" y="2740376"/>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19</a:t>
            </a:r>
          </a:p>
        </p:txBody>
      </p:sp>
      <p:sp>
        <p:nvSpPr>
          <p:cNvPr id="58" name="ZoneTexte 57">
            <a:extLst>
              <a:ext uri="{FF2B5EF4-FFF2-40B4-BE49-F238E27FC236}">
                <a16:creationId xmlns:a16="http://schemas.microsoft.com/office/drawing/2014/main" id="{1882D209-046E-A8FB-B130-EEE9B2DF5AEA}"/>
              </a:ext>
            </a:extLst>
          </p:cNvPr>
          <p:cNvSpPr txBox="1"/>
          <p:nvPr/>
        </p:nvSpPr>
        <p:spPr>
          <a:xfrm>
            <a:off x="2120557" y="2743375"/>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20</a:t>
            </a:r>
          </a:p>
        </p:txBody>
      </p:sp>
      <p:sp>
        <p:nvSpPr>
          <p:cNvPr id="59" name="ZoneTexte 58">
            <a:extLst>
              <a:ext uri="{FF2B5EF4-FFF2-40B4-BE49-F238E27FC236}">
                <a16:creationId xmlns:a16="http://schemas.microsoft.com/office/drawing/2014/main" id="{FA9455F5-9ED8-F6AC-96D5-EA28F7FBF740}"/>
              </a:ext>
            </a:extLst>
          </p:cNvPr>
          <p:cNvSpPr txBox="1"/>
          <p:nvPr/>
        </p:nvSpPr>
        <p:spPr>
          <a:xfrm>
            <a:off x="2378483" y="2752084"/>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21</a:t>
            </a:r>
          </a:p>
        </p:txBody>
      </p:sp>
      <p:sp>
        <p:nvSpPr>
          <p:cNvPr id="60" name="ZoneTexte 59">
            <a:extLst>
              <a:ext uri="{FF2B5EF4-FFF2-40B4-BE49-F238E27FC236}">
                <a16:creationId xmlns:a16="http://schemas.microsoft.com/office/drawing/2014/main" id="{4D98856D-F2B6-BE9E-0CFE-AD5DDA0700C5}"/>
              </a:ext>
            </a:extLst>
          </p:cNvPr>
          <p:cNvSpPr txBox="1"/>
          <p:nvPr/>
        </p:nvSpPr>
        <p:spPr>
          <a:xfrm>
            <a:off x="2646134" y="2747995"/>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22</a:t>
            </a:r>
          </a:p>
        </p:txBody>
      </p:sp>
      <p:sp>
        <p:nvSpPr>
          <p:cNvPr id="72" name="ZoneTexte 71">
            <a:extLst>
              <a:ext uri="{FF2B5EF4-FFF2-40B4-BE49-F238E27FC236}">
                <a16:creationId xmlns:a16="http://schemas.microsoft.com/office/drawing/2014/main" id="{94868830-E876-F222-9161-2A79FCD24123}"/>
              </a:ext>
            </a:extLst>
          </p:cNvPr>
          <p:cNvSpPr txBox="1"/>
          <p:nvPr/>
        </p:nvSpPr>
        <p:spPr>
          <a:xfrm>
            <a:off x="2919852" y="2752084"/>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23</a:t>
            </a:r>
          </a:p>
        </p:txBody>
      </p:sp>
      <p:sp>
        <p:nvSpPr>
          <p:cNvPr id="87" name="ZoneTexte 86">
            <a:extLst>
              <a:ext uri="{FF2B5EF4-FFF2-40B4-BE49-F238E27FC236}">
                <a16:creationId xmlns:a16="http://schemas.microsoft.com/office/drawing/2014/main" id="{1083795A-6AE6-EB85-7959-F70FF1605979}"/>
              </a:ext>
            </a:extLst>
          </p:cNvPr>
          <p:cNvSpPr txBox="1"/>
          <p:nvPr/>
        </p:nvSpPr>
        <p:spPr>
          <a:xfrm>
            <a:off x="3177778" y="2752084"/>
            <a:ext cx="228288" cy="184666"/>
          </a:xfrm>
          <a:prstGeom prst="rect">
            <a:avLst/>
          </a:prstGeom>
          <a:noFill/>
        </p:spPr>
        <p:txBody>
          <a:bodyPr wrap="square" lIns="0" rIns="0" rtlCol="0">
            <a:spAutoFit/>
          </a:bodyPr>
          <a:lstStyle/>
          <a:p>
            <a:pPr algn="ctr"/>
            <a:r>
              <a:rPr lang="fr-FR" sz="600" dirty="0">
                <a:solidFill>
                  <a:schemeClr val="bg1"/>
                </a:solidFill>
                <a:latin typeface="Source Sans Pro" panose="020B0503030403020204" pitchFamily="34" charset="77"/>
              </a:rPr>
              <a:t>24</a:t>
            </a:r>
          </a:p>
        </p:txBody>
      </p:sp>
      <p:sp>
        <p:nvSpPr>
          <p:cNvPr id="88" name="ZoneTexte 87">
            <a:extLst>
              <a:ext uri="{FF2B5EF4-FFF2-40B4-BE49-F238E27FC236}">
                <a16:creationId xmlns:a16="http://schemas.microsoft.com/office/drawing/2014/main" id="{CEE7DCA6-BE77-0941-0D1F-62868245A675}"/>
              </a:ext>
            </a:extLst>
          </p:cNvPr>
          <p:cNvSpPr txBox="1"/>
          <p:nvPr/>
        </p:nvSpPr>
        <p:spPr>
          <a:xfrm>
            <a:off x="3471556" y="2749616"/>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25</a:t>
            </a:r>
          </a:p>
        </p:txBody>
      </p:sp>
      <p:sp>
        <p:nvSpPr>
          <p:cNvPr id="90" name="ZoneTexte 89">
            <a:extLst>
              <a:ext uri="{FF2B5EF4-FFF2-40B4-BE49-F238E27FC236}">
                <a16:creationId xmlns:a16="http://schemas.microsoft.com/office/drawing/2014/main" id="{B84CDAD0-D74F-A99A-12BC-FFEA4F5B3524}"/>
              </a:ext>
            </a:extLst>
          </p:cNvPr>
          <p:cNvSpPr txBox="1"/>
          <p:nvPr/>
        </p:nvSpPr>
        <p:spPr>
          <a:xfrm>
            <a:off x="1865578" y="3034213"/>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26</a:t>
            </a:r>
          </a:p>
        </p:txBody>
      </p:sp>
      <p:sp>
        <p:nvSpPr>
          <p:cNvPr id="91" name="ZoneTexte 90">
            <a:extLst>
              <a:ext uri="{FF2B5EF4-FFF2-40B4-BE49-F238E27FC236}">
                <a16:creationId xmlns:a16="http://schemas.microsoft.com/office/drawing/2014/main" id="{6D015ED7-1735-9361-44DC-7F171B150B4B}"/>
              </a:ext>
            </a:extLst>
          </p:cNvPr>
          <p:cNvSpPr txBox="1"/>
          <p:nvPr/>
        </p:nvSpPr>
        <p:spPr>
          <a:xfrm>
            <a:off x="2133229" y="3037212"/>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27</a:t>
            </a:r>
          </a:p>
        </p:txBody>
      </p:sp>
      <p:sp>
        <p:nvSpPr>
          <p:cNvPr id="92" name="ZoneTexte 91">
            <a:extLst>
              <a:ext uri="{FF2B5EF4-FFF2-40B4-BE49-F238E27FC236}">
                <a16:creationId xmlns:a16="http://schemas.microsoft.com/office/drawing/2014/main" id="{9C6F6AFB-CD3E-C527-B8CB-4F096A461D60}"/>
              </a:ext>
            </a:extLst>
          </p:cNvPr>
          <p:cNvSpPr txBox="1"/>
          <p:nvPr/>
        </p:nvSpPr>
        <p:spPr>
          <a:xfrm>
            <a:off x="2391155" y="3045921"/>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28</a:t>
            </a:r>
          </a:p>
        </p:txBody>
      </p:sp>
      <p:sp>
        <p:nvSpPr>
          <p:cNvPr id="95" name="ZoneTexte 94">
            <a:extLst>
              <a:ext uri="{FF2B5EF4-FFF2-40B4-BE49-F238E27FC236}">
                <a16:creationId xmlns:a16="http://schemas.microsoft.com/office/drawing/2014/main" id="{7AE33A11-1DA6-8D40-CC9C-97C8E288D060}"/>
              </a:ext>
            </a:extLst>
          </p:cNvPr>
          <p:cNvSpPr txBox="1"/>
          <p:nvPr/>
        </p:nvSpPr>
        <p:spPr>
          <a:xfrm>
            <a:off x="2658806" y="3041832"/>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29</a:t>
            </a:r>
          </a:p>
        </p:txBody>
      </p:sp>
      <p:sp>
        <p:nvSpPr>
          <p:cNvPr id="109" name="ZoneTexte 108">
            <a:extLst>
              <a:ext uri="{FF2B5EF4-FFF2-40B4-BE49-F238E27FC236}">
                <a16:creationId xmlns:a16="http://schemas.microsoft.com/office/drawing/2014/main" id="{7B093A98-57C5-6B18-CAFB-EFF3FFCA567F}"/>
              </a:ext>
            </a:extLst>
          </p:cNvPr>
          <p:cNvSpPr txBox="1"/>
          <p:nvPr/>
        </p:nvSpPr>
        <p:spPr>
          <a:xfrm>
            <a:off x="2932524" y="3045921"/>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dirty="0"/>
              <a:t>30</a:t>
            </a:r>
          </a:p>
        </p:txBody>
      </p:sp>
      <p:sp>
        <p:nvSpPr>
          <p:cNvPr id="110" name="Ellipse 109">
            <a:extLst>
              <a:ext uri="{FF2B5EF4-FFF2-40B4-BE49-F238E27FC236}">
                <a16:creationId xmlns:a16="http://schemas.microsoft.com/office/drawing/2014/main" id="{F7E88B49-03A0-2732-DC5C-51DA6FC6CEF1}"/>
              </a:ext>
            </a:extLst>
          </p:cNvPr>
          <p:cNvSpPr>
            <a:spLocks noChangeAspect="1"/>
          </p:cNvSpPr>
          <p:nvPr/>
        </p:nvSpPr>
        <p:spPr>
          <a:xfrm>
            <a:off x="3393506" y="1273424"/>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Rectangle : coins arrondis 110">
            <a:extLst>
              <a:ext uri="{FF2B5EF4-FFF2-40B4-BE49-F238E27FC236}">
                <a16:creationId xmlns:a16="http://schemas.microsoft.com/office/drawing/2014/main" id="{5F373045-F235-16E0-E9CC-C5A59ECFDCD1}"/>
              </a:ext>
            </a:extLst>
          </p:cNvPr>
          <p:cNvSpPr/>
          <p:nvPr/>
        </p:nvSpPr>
        <p:spPr>
          <a:xfrm>
            <a:off x="1794026" y="3386668"/>
            <a:ext cx="1943180" cy="1813275"/>
          </a:xfrm>
          <a:prstGeom prst="roundRect">
            <a:avLst>
              <a:gd name="adj" fmla="val 11194"/>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Rectangle : coins arrondis 111">
            <a:extLst>
              <a:ext uri="{FF2B5EF4-FFF2-40B4-BE49-F238E27FC236}">
                <a16:creationId xmlns:a16="http://schemas.microsoft.com/office/drawing/2014/main" id="{825AACD7-0B55-3454-A8B3-14F9DAB553DF}"/>
              </a:ext>
            </a:extLst>
          </p:cNvPr>
          <p:cNvSpPr/>
          <p:nvPr/>
        </p:nvSpPr>
        <p:spPr>
          <a:xfrm>
            <a:off x="1794534" y="890721"/>
            <a:ext cx="1943180" cy="4215832"/>
          </a:xfrm>
          <a:prstGeom prst="roundRect">
            <a:avLst>
              <a:gd name="adj" fmla="val 8896"/>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13" name="Connecteur droit 112">
            <a:extLst>
              <a:ext uri="{FF2B5EF4-FFF2-40B4-BE49-F238E27FC236}">
                <a16:creationId xmlns:a16="http://schemas.microsoft.com/office/drawing/2014/main" id="{8849B974-E6E0-BC29-B92B-EACB09E8AA83}"/>
              </a:ext>
            </a:extLst>
          </p:cNvPr>
          <p:cNvCxnSpPr/>
          <p:nvPr/>
        </p:nvCxnSpPr>
        <p:spPr>
          <a:xfrm>
            <a:off x="1927302" y="1775397"/>
            <a:ext cx="1658398" cy="0"/>
          </a:xfrm>
          <a:prstGeom prst="line">
            <a:avLst/>
          </a:prstGeom>
          <a:ln w="317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5" name="Ellipse 114">
            <a:extLst>
              <a:ext uri="{FF2B5EF4-FFF2-40B4-BE49-F238E27FC236}">
                <a16:creationId xmlns:a16="http://schemas.microsoft.com/office/drawing/2014/main" id="{B474939F-2706-E6A6-8D1B-F49DC299B444}"/>
              </a:ext>
            </a:extLst>
          </p:cNvPr>
          <p:cNvSpPr>
            <a:spLocks noChangeAspect="1"/>
          </p:cNvSpPr>
          <p:nvPr/>
        </p:nvSpPr>
        <p:spPr>
          <a:xfrm>
            <a:off x="2747340" y="2911601"/>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Ellipse 115">
            <a:extLst>
              <a:ext uri="{FF2B5EF4-FFF2-40B4-BE49-F238E27FC236}">
                <a16:creationId xmlns:a16="http://schemas.microsoft.com/office/drawing/2014/main" id="{AE41B976-C551-647A-033C-EFDB0C743D04}"/>
              </a:ext>
            </a:extLst>
          </p:cNvPr>
          <p:cNvSpPr>
            <a:spLocks noChangeAspect="1"/>
          </p:cNvSpPr>
          <p:nvPr/>
        </p:nvSpPr>
        <p:spPr>
          <a:xfrm>
            <a:off x="3027328" y="3198679"/>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9" name="Ellipse 118">
            <a:extLst>
              <a:ext uri="{FF2B5EF4-FFF2-40B4-BE49-F238E27FC236}">
                <a16:creationId xmlns:a16="http://schemas.microsoft.com/office/drawing/2014/main" id="{B5A87439-6559-DFE6-37CC-B33F50A7AC18}"/>
              </a:ext>
            </a:extLst>
          </p:cNvPr>
          <p:cNvSpPr>
            <a:spLocks noChangeAspect="1"/>
          </p:cNvSpPr>
          <p:nvPr/>
        </p:nvSpPr>
        <p:spPr>
          <a:xfrm>
            <a:off x="2964077" y="2477922"/>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ZoneTexte 119">
            <a:extLst>
              <a:ext uri="{FF2B5EF4-FFF2-40B4-BE49-F238E27FC236}">
                <a16:creationId xmlns:a16="http://schemas.microsoft.com/office/drawing/2014/main" id="{EBFFEA82-B840-324E-B256-31733AF171A5}"/>
              </a:ext>
            </a:extLst>
          </p:cNvPr>
          <p:cNvSpPr txBox="1"/>
          <p:nvPr/>
        </p:nvSpPr>
        <p:spPr>
          <a:xfrm>
            <a:off x="2919852" y="2456957"/>
            <a:ext cx="228288" cy="184666"/>
          </a:xfrm>
          <a:prstGeom prst="rect">
            <a:avLst/>
          </a:prstGeom>
          <a:noFill/>
        </p:spPr>
        <p:txBody>
          <a:bodyPr wrap="square" lIns="0" rIns="0" rtlCol="0">
            <a:spAutoFit/>
          </a:bodyPr>
          <a:lstStyle>
            <a:defPPr>
              <a:defRPr lang="fr-FR"/>
            </a:defPPr>
            <a:lvl1pPr algn="ctr">
              <a:defRPr sz="600">
                <a:solidFill>
                  <a:schemeClr val="bg1"/>
                </a:solidFill>
                <a:latin typeface="Source Sans Pro" panose="020B0503030403020204" pitchFamily="34" charset="77"/>
              </a:defRPr>
            </a:lvl1pPr>
          </a:lstStyle>
          <a:p>
            <a:r>
              <a:rPr lang="fr-FR" b="1" dirty="0">
                <a:solidFill>
                  <a:schemeClr val="accent2"/>
                </a:solidFill>
                <a:latin typeface="Source Sans Pro Semibold" panose="020B0503030403020204" pitchFamily="34" charset="77"/>
              </a:rPr>
              <a:t>16</a:t>
            </a:r>
          </a:p>
        </p:txBody>
      </p:sp>
      <p:sp>
        <p:nvSpPr>
          <p:cNvPr id="121" name="Ellipse 120">
            <a:extLst>
              <a:ext uri="{FF2B5EF4-FFF2-40B4-BE49-F238E27FC236}">
                <a16:creationId xmlns:a16="http://schemas.microsoft.com/office/drawing/2014/main" id="{5F3DDF1F-AF57-81AE-30E6-A2491315FA37}"/>
              </a:ext>
            </a:extLst>
          </p:cNvPr>
          <p:cNvSpPr>
            <a:spLocks noChangeAspect="1"/>
          </p:cNvSpPr>
          <p:nvPr/>
        </p:nvSpPr>
        <p:spPr>
          <a:xfrm>
            <a:off x="3023786" y="2656422"/>
            <a:ext cx="35937" cy="36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2" name="ZoneTexte 121">
            <a:extLst>
              <a:ext uri="{FF2B5EF4-FFF2-40B4-BE49-F238E27FC236}">
                <a16:creationId xmlns:a16="http://schemas.microsoft.com/office/drawing/2014/main" id="{A28B9E6C-2AC2-F910-FA4A-C082E62D3F5D}"/>
              </a:ext>
            </a:extLst>
          </p:cNvPr>
          <p:cNvSpPr txBox="1"/>
          <p:nvPr/>
        </p:nvSpPr>
        <p:spPr>
          <a:xfrm>
            <a:off x="1840696" y="3528305"/>
            <a:ext cx="1736538" cy="261610"/>
          </a:xfrm>
          <a:prstGeom prst="rect">
            <a:avLst/>
          </a:prstGeom>
          <a:noFill/>
        </p:spPr>
        <p:txBody>
          <a:bodyPr wrap="square" rtlCol="0">
            <a:spAutoFit/>
          </a:bodyPr>
          <a:lstStyle/>
          <a:p>
            <a:r>
              <a:rPr lang="fr-FR" sz="1050" b="1" dirty="0">
                <a:solidFill>
                  <a:schemeClr val="tx1">
                    <a:lumMod val="85000"/>
                    <a:lumOff val="15000"/>
                  </a:schemeClr>
                </a:solidFill>
                <a:latin typeface="Source Sans Pro Semibold" panose="020B0503030403020204" pitchFamily="34" charset="77"/>
              </a:rPr>
              <a:t>Aujourd’hui (0)</a:t>
            </a:r>
          </a:p>
        </p:txBody>
      </p:sp>
      <p:pic>
        <p:nvPicPr>
          <p:cNvPr id="123" name="Image 122">
            <a:extLst>
              <a:ext uri="{FF2B5EF4-FFF2-40B4-BE49-F238E27FC236}">
                <a16:creationId xmlns:a16="http://schemas.microsoft.com/office/drawing/2014/main" id="{6B90D74F-8234-08C1-5D80-E6896A1F3740}"/>
              </a:ext>
            </a:extLst>
          </p:cNvPr>
          <p:cNvPicPr>
            <a:picLocks noChangeAspect="1"/>
          </p:cNvPicPr>
          <p:nvPr/>
        </p:nvPicPr>
        <p:blipFill>
          <a:blip r:embed="rId5"/>
          <a:stretch>
            <a:fillRect/>
          </a:stretch>
        </p:blipFill>
        <p:spPr>
          <a:xfrm>
            <a:off x="2409426" y="5015676"/>
            <a:ext cx="599077" cy="73058"/>
          </a:xfrm>
          <a:prstGeom prst="rect">
            <a:avLst/>
          </a:prstGeom>
        </p:spPr>
      </p:pic>
      <p:sp>
        <p:nvSpPr>
          <p:cNvPr id="124" name="ZoneTexte 123">
            <a:extLst>
              <a:ext uri="{FF2B5EF4-FFF2-40B4-BE49-F238E27FC236}">
                <a16:creationId xmlns:a16="http://schemas.microsoft.com/office/drawing/2014/main" id="{FBC577F8-A81D-3D91-E3AC-074A7B74DE0E}"/>
              </a:ext>
            </a:extLst>
          </p:cNvPr>
          <p:cNvSpPr txBox="1"/>
          <p:nvPr/>
        </p:nvSpPr>
        <p:spPr>
          <a:xfrm>
            <a:off x="1830113" y="3835372"/>
            <a:ext cx="1755587" cy="192360"/>
          </a:xfrm>
          <a:prstGeom prst="rect">
            <a:avLst/>
          </a:prstGeom>
          <a:noFill/>
        </p:spPr>
        <p:txBody>
          <a:bodyPr wrap="square" rtlCol="0">
            <a:spAutoFit/>
          </a:bodyPr>
          <a:lstStyle/>
          <a:p>
            <a:r>
              <a:rPr lang="fr-FR" sz="650" dirty="0">
                <a:solidFill>
                  <a:schemeClr val="bg1">
                    <a:lumMod val="75000"/>
                  </a:schemeClr>
                </a:solidFill>
                <a:latin typeface="Source Sans Pro" panose="020B0503030403020204" pitchFamily="34" charset="77"/>
              </a:rPr>
              <a:t>Aucune prestation</a:t>
            </a:r>
          </a:p>
        </p:txBody>
      </p:sp>
      <p:sp>
        <p:nvSpPr>
          <p:cNvPr id="125" name="ZoneTexte 124">
            <a:extLst>
              <a:ext uri="{FF2B5EF4-FFF2-40B4-BE49-F238E27FC236}">
                <a16:creationId xmlns:a16="http://schemas.microsoft.com/office/drawing/2014/main" id="{96796D37-4666-BFB4-F6AC-A2B631ADC36C}"/>
              </a:ext>
            </a:extLst>
          </p:cNvPr>
          <p:cNvSpPr txBox="1"/>
          <p:nvPr/>
        </p:nvSpPr>
        <p:spPr>
          <a:xfrm>
            <a:off x="2369124" y="516582"/>
            <a:ext cx="807651" cy="307777"/>
          </a:xfrm>
          <a:prstGeom prst="rect">
            <a:avLst/>
          </a:prstGeom>
          <a:noFill/>
        </p:spPr>
        <p:txBody>
          <a:bodyPr wrap="square" rtlCol="0">
            <a:spAutoFit/>
          </a:bodyPr>
          <a:lstStyle/>
          <a:p>
            <a:pPr algn="ctr"/>
            <a:r>
              <a:rPr lang="fr-FR" sz="1400" dirty="0"/>
              <a:t>S8</a:t>
            </a:r>
          </a:p>
        </p:txBody>
      </p:sp>
      <p:sp>
        <p:nvSpPr>
          <p:cNvPr id="126" name="Ellipse 125">
            <a:extLst>
              <a:ext uri="{FF2B5EF4-FFF2-40B4-BE49-F238E27FC236}">
                <a16:creationId xmlns:a16="http://schemas.microsoft.com/office/drawing/2014/main" id="{E3F03CA0-3768-A6E0-E841-1ADCD1A3A2BB}"/>
              </a:ext>
            </a:extLst>
          </p:cNvPr>
          <p:cNvSpPr/>
          <p:nvPr/>
        </p:nvSpPr>
        <p:spPr>
          <a:xfrm>
            <a:off x="6299536" y="2467874"/>
            <a:ext cx="144000" cy="144000"/>
          </a:xfrm>
          <a:prstGeom prst="ellipse">
            <a:avLst/>
          </a:prstGeom>
          <a:no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9550015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7343D0C8-9E8A-2BB3-BE58-78C5175300E6}"/>
              </a:ext>
            </a:extLst>
          </p:cNvPr>
          <p:cNvSpPr txBox="1"/>
          <p:nvPr/>
        </p:nvSpPr>
        <p:spPr>
          <a:xfrm>
            <a:off x="293615" y="260059"/>
            <a:ext cx="5513404" cy="369332"/>
          </a:xfrm>
          <a:prstGeom prst="rect">
            <a:avLst/>
          </a:prstGeom>
          <a:noFill/>
        </p:spPr>
        <p:txBody>
          <a:bodyPr wrap="square" rtlCol="0">
            <a:spAutoFit/>
          </a:bodyPr>
          <a:lstStyle/>
          <a:p>
            <a:r>
              <a:rPr lang="fr-FR" dirty="0"/>
              <a:t>4- Alerte nouvelle offre de prestation</a:t>
            </a:r>
          </a:p>
        </p:txBody>
      </p:sp>
      <p:sp>
        <p:nvSpPr>
          <p:cNvPr id="64" name="Rectangle : coins arrondis 63">
            <a:extLst>
              <a:ext uri="{FF2B5EF4-FFF2-40B4-BE49-F238E27FC236}">
                <a16:creationId xmlns:a16="http://schemas.microsoft.com/office/drawing/2014/main" id="{1C1FAF46-67E4-9D8B-7ACC-17CD3CA5CEC5}"/>
              </a:ext>
            </a:extLst>
          </p:cNvPr>
          <p:cNvSpPr/>
          <p:nvPr/>
        </p:nvSpPr>
        <p:spPr>
          <a:xfrm>
            <a:off x="3889108" y="840871"/>
            <a:ext cx="1943180" cy="4345760"/>
          </a:xfrm>
          <a:prstGeom prst="roundRect">
            <a:avLst>
              <a:gd name="adj" fmla="val 7601"/>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5" name="Rectangle : coins arrondis 64">
            <a:extLst>
              <a:ext uri="{FF2B5EF4-FFF2-40B4-BE49-F238E27FC236}">
                <a16:creationId xmlns:a16="http://schemas.microsoft.com/office/drawing/2014/main" id="{7ECB9570-B246-9B54-7DD4-325D1B1B3EB7}"/>
              </a:ext>
            </a:extLst>
          </p:cNvPr>
          <p:cNvSpPr/>
          <p:nvPr/>
        </p:nvSpPr>
        <p:spPr>
          <a:xfrm>
            <a:off x="3959444" y="1412541"/>
            <a:ext cx="1800000" cy="3371224"/>
          </a:xfrm>
          <a:prstGeom prst="roundRect">
            <a:avLst>
              <a:gd name="adj" fmla="val 107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Ellipse 65">
            <a:extLst>
              <a:ext uri="{FF2B5EF4-FFF2-40B4-BE49-F238E27FC236}">
                <a16:creationId xmlns:a16="http://schemas.microsoft.com/office/drawing/2014/main" id="{71888542-2AC3-CF51-50BF-06A1778DCF22}"/>
              </a:ext>
            </a:extLst>
          </p:cNvPr>
          <p:cNvSpPr/>
          <p:nvPr/>
        </p:nvSpPr>
        <p:spPr>
          <a:xfrm>
            <a:off x="4709973" y="1261815"/>
            <a:ext cx="301450" cy="301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7" name="ZoneTexte 66">
            <a:extLst>
              <a:ext uri="{FF2B5EF4-FFF2-40B4-BE49-F238E27FC236}">
                <a16:creationId xmlns:a16="http://schemas.microsoft.com/office/drawing/2014/main" id="{EB09473B-EFF9-BBE7-5FF7-6DF4565288F7}"/>
              </a:ext>
            </a:extLst>
          </p:cNvPr>
          <p:cNvSpPr txBox="1"/>
          <p:nvPr/>
        </p:nvSpPr>
        <p:spPr>
          <a:xfrm>
            <a:off x="4123125" y="980463"/>
            <a:ext cx="1537398" cy="261610"/>
          </a:xfrm>
          <a:prstGeom prst="rect">
            <a:avLst/>
          </a:prstGeom>
          <a:noFill/>
        </p:spPr>
        <p:txBody>
          <a:bodyPr wrap="square" rtlCol="0">
            <a:spAutoFit/>
          </a:bodyPr>
          <a:lstStyle/>
          <a:p>
            <a:pPr algn="ctr"/>
            <a:r>
              <a:rPr lang="fr-FR" sz="1100" b="1" dirty="0">
                <a:solidFill>
                  <a:schemeClr val="bg1"/>
                </a:solidFill>
                <a:latin typeface="Source Sans Pro Semibold" panose="020B0503030403020204" pitchFamily="34" charset="77"/>
              </a:rPr>
              <a:t>Nouvelle offre</a:t>
            </a:r>
          </a:p>
        </p:txBody>
      </p:sp>
      <p:sp>
        <p:nvSpPr>
          <p:cNvPr id="68" name="Étoile à 5 branches 67">
            <a:extLst>
              <a:ext uri="{FF2B5EF4-FFF2-40B4-BE49-F238E27FC236}">
                <a16:creationId xmlns:a16="http://schemas.microsoft.com/office/drawing/2014/main" id="{E8EF0B40-4A02-96E5-35E0-740569BF33FB}"/>
              </a:ext>
            </a:extLst>
          </p:cNvPr>
          <p:cNvSpPr/>
          <p:nvPr/>
        </p:nvSpPr>
        <p:spPr>
          <a:xfrm>
            <a:off x="4785335" y="1322105"/>
            <a:ext cx="150725" cy="160773"/>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9" name="ZoneTexte 68">
            <a:extLst>
              <a:ext uri="{FF2B5EF4-FFF2-40B4-BE49-F238E27FC236}">
                <a16:creationId xmlns:a16="http://schemas.microsoft.com/office/drawing/2014/main" id="{3A3B19F9-83CA-BEA3-116C-9A74E7BC764A}"/>
              </a:ext>
            </a:extLst>
          </p:cNvPr>
          <p:cNvSpPr txBox="1"/>
          <p:nvPr/>
        </p:nvSpPr>
        <p:spPr>
          <a:xfrm>
            <a:off x="4223609" y="1693897"/>
            <a:ext cx="1256044" cy="215444"/>
          </a:xfrm>
          <a:prstGeom prst="rect">
            <a:avLst/>
          </a:prstGeom>
          <a:noFill/>
        </p:spPr>
        <p:txBody>
          <a:bodyPr wrap="square" rtlCol="0">
            <a:spAutoFit/>
          </a:bodyPr>
          <a:lstStyle/>
          <a:p>
            <a:pPr algn="ctr"/>
            <a:r>
              <a:rPr lang="fr-FR" sz="800" b="1" dirty="0">
                <a:latin typeface="Source Sans Pro Semibold" panose="020B0503030403020204" pitchFamily="34" charset="77"/>
              </a:rPr>
              <a:t>Nouveau logement</a:t>
            </a:r>
          </a:p>
        </p:txBody>
      </p:sp>
      <p:sp>
        <p:nvSpPr>
          <p:cNvPr id="70" name="ZoneTexte 69">
            <a:extLst>
              <a:ext uri="{FF2B5EF4-FFF2-40B4-BE49-F238E27FC236}">
                <a16:creationId xmlns:a16="http://schemas.microsoft.com/office/drawing/2014/main" id="{6AE58CA0-3288-2BC2-132D-0D843DFFE195}"/>
              </a:ext>
            </a:extLst>
          </p:cNvPr>
          <p:cNvSpPr txBox="1"/>
          <p:nvPr/>
        </p:nvSpPr>
        <p:spPr>
          <a:xfrm>
            <a:off x="4114492" y="1922509"/>
            <a:ext cx="665820" cy="192360"/>
          </a:xfrm>
          <a:prstGeom prst="rect">
            <a:avLst/>
          </a:prstGeom>
          <a:noFill/>
        </p:spPr>
        <p:txBody>
          <a:bodyPr wrap="square" rtlCol="0">
            <a:spAutoFit/>
          </a:bodyPr>
          <a:lstStyle>
            <a:defPPr>
              <a:defRPr lang="fr-FR"/>
            </a:defPPr>
            <a:lvl1pPr algn="ctr">
              <a:defRPr sz="650">
                <a:solidFill>
                  <a:schemeClr val="bg1">
                    <a:lumMod val="65000"/>
                  </a:schemeClr>
                </a:solidFill>
                <a:latin typeface="Source Sans Pro" panose="020B0503030403020204" pitchFamily="34" charset="77"/>
              </a:defRPr>
            </a:lvl1pPr>
          </a:lstStyle>
          <a:p>
            <a:r>
              <a:rPr lang="fr-FR" dirty="0"/>
              <a:t>À gagner</a:t>
            </a:r>
          </a:p>
        </p:txBody>
      </p:sp>
      <p:sp>
        <p:nvSpPr>
          <p:cNvPr id="71" name="ZoneTexte 70">
            <a:extLst>
              <a:ext uri="{FF2B5EF4-FFF2-40B4-BE49-F238E27FC236}">
                <a16:creationId xmlns:a16="http://schemas.microsoft.com/office/drawing/2014/main" id="{4034B769-A2AF-D640-0BBD-C40304CC459E}"/>
              </a:ext>
            </a:extLst>
          </p:cNvPr>
          <p:cNvSpPr txBox="1"/>
          <p:nvPr/>
        </p:nvSpPr>
        <p:spPr>
          <a:xfrm>
            <a:off x="4880456" y="1923807"/>
            <a:ext cx="665820" cy="192360"/>
          </a:xfrm>
          <a:prstGeom prst="rect">
            <a:avLst/>
          </a:prstGeom>
          <a:noFill/>
        </p:spPr>
        <p:txBody>
          <a:bodyPr wrap="square" rtlCol="0">
            <a:spAutoFit/>
          </a:bodyPr>
          <a:lstStyle>
            <a:defPPr>
              <a:defRPr lang="fr-FR"/>
            </a:defPPr>
            <a:lvl1pPr algn="ctr">
              <a:defRPr sz="650">
                <a:solidFill>
                  <a:schemeClr val="bg1">
                    <a:lumMod val="65000"/>
                  </a:schemeClr>
                </a:solidFill>
                <a:latin typeface="Source Sans Pro" panose="020B0503030403020204" pitchFamily="34" charset="77"/>
              </a:defRPr>
            </a:lvl1pPr>
          </a:lstStyle>
          <a:p>
            <a:r>
              <a:rPr lang="fr-FR" dirty="0"/>
              <a:t>Durée</a:t>
            </a:r>
          </a:p>
        </p:txBody>
      </p:sp>
      <p:sp>
        <p:nvSpPr>
          <p:cNvPr id="73" name="ZoneTexte 72">
            <a:extLst>
              <a:ext uri="{FF2B5EF4-FFF2-40B4-BE49-F238E27FC236}">
                <a16:creationId xmlns:a16="http://schemas.microsoft.com/office/drawing/2014/main" id="{3B6C8925-D8EF-DB1D-F612-8F15E655CC1A}"/>
              </a:ext>
            </a:extLst>
          </p:cNvPr>
          <p:cNvSpPr txBox="1"/>
          <p:nvPr/>
        </p:nvSpPr>
        <p:spPr>
          <a:xfrm>
            <a:off x="4051849" y="2094773"/>
            <a:ext cx="476925" cy="215444"/>
          </a:xfrm>
          <a:prstGeom prst="rect">
            <a:avLst/>
          </a:prstGeom>
          <a:noFill/>
        </p:spPr>
        <p:txBody>
          <a:bodyPr wrap="square" lIns="36000" rIns="36000" rtlCol="0">
            <a:spAutoFit/>
          </a:bodyPr>
          <a:lstStyle/>
          <a:p>
            <a:pPr algn="ctr"/>
            <a:r>
              <a:rPr lang="fr-FR" sz="800" b="1" dirty="0">
                <a:solidFill>
                  <a:schemeClr val="accent4"/>
                </a:solidFill>
                <a:latin typeface="Source Sans Pro Semibold" panose="020B0503030403020204" pitchFamily="34" charset="77"/>
              </a:rPr>
              <a:t>120€</a:t>
            </a:r>
          </a:p>
        </p:txBody>
      </p:sp>
      <p:sp>
        <p:nvSpPr>
          <p:cNvPr id="74" name="ZoneTexte 73">
            <a:extLst>
              <a:ext uri="{FF2B5EF4-FFF2-40B4-BE49-F238E27FC236}">
                <a16:creationId xmlns:a16="http://schemas.microsoft.com/office/drawing/2014/main" id="{2468F743-E55D-863C-ABF6-F49703BAFBB0}"/>
              </a:ext>
            </a:extLst>
          </p:cNvPr>
          <p:cNvSpPr txBox="1"/>
          <p:nvPr/>
        </p:nvSpPr>
        <p:spPr>
          <a:xfrm>
            <a:off x="4975441" y="2097497"/>
            <a:ext cx="476925" cy="215444"/>
          </a:xfrm>
          <a:prstGeom prst="rect">
            <a:avLst/>
          </a:prstGeom>
          <a:noFill/>
        </p:spPr>
        <p:txBody>
          <a:bodyPr wrap="square" lIns="36000" rIns="36000" rtlCol="0">
            <a:spAutoFit/>
          </a:bodyPr>
          <a:lstStyle/>
          <a:p>
            <a:pPr algn="ctr"/>
            <a:r>
              <a:rPr lang="fr-FR" sz="800" b="1" dirty="0">
                <a:solidFill>
                  <a:schemeClr val="accent4"/>
                </a:solidFill>
                <a:latin typeface="Source Sans Pro Semibold" panose="020B0503030403020204" pitchFamily="34" charset="77"/>
              </a:rPr>
              <a:t>2h30</a:t>
            </a:r>
          </a:p>
        </p:txBody>
      </p:sp>
      <p:cxnSp>
        <p:nvCxnSpPr>
          <p:cNvPr id="76" name="Connecteur droit 75">
            <a:extLst>
              <a:ext uri="{FF2B5EF4-FFF2-40B4-BE49-F238E27FC236}">
                <a16:creationId xmlns:a16="http://schemas.microsoft.com/office/drawing/2014/main" id="{795079A9-C88A-1CC8-A228-9E51F477AFBE}"/>
              </a:ext>
            </a:extLst>
          </p:cNvPr>
          <p:cNvCxnSpPr/>
          <p:nvPr/>
        </p:nvCxnSpPr>
        <p:spPr>
          <a:xfrm>
            <a:off x="4840604" y="2006869"/>
            <a:ext cx="0" cy="21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81" name="Rectangle : coins arrondis 80">
            <a:extLst>
              <a:ext uri="{FF2B5EF4-FFF2-40B4-BE49-F238E27FC236}">
                <a16:creationId xmlns:a16="http://schemas.microsoft.com/office/drawing/2014/main" id="{4F2AF335-6337-9D75-8BED-52596C88BEE9}"/>
              </a:ext>
            </a:extLst>
          </p:cNvPr>
          <p:cNvSpPr/>
          <p:nvPr/>
        </p:nvSpPr>
        <p:spPr>
          <a:xfrm>
            <a:off x="4682187" y="4332495"/>
            <a:ext cx="985745" cy="276836"/>
          </a:xfrm>
          <a:prstGeom prst="roundRect">
            <a:avLst>
              <a:gd name="adj" fmla="val 50000"/>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2" name="ZoneTexte 81">
            <a:extLst>
              <a:ext uri="{FF2B5EF4-FFF2-40B4-BE49-F238E27FC236}">
                <a16:creationId xmlns:a16="http://schemas.microsoft.com/office/drawing/2014/main" id="{9592AF6B-ED5E-E06A-BC7A-DD4CC6AE6A4C}"/>
              </a:ext>
            </a:extLst>
          </p:cNvPr>
          <p:cNvSpPr txBox="1"/>
          <p:nvPr/>
        </p:nvSpPr>
        <p:spPr>
          <a:xfrm>
            <a:off x="4031635" y="4356239"/>
            <a:ext cx="572023" cy="215444"/>
          </a:xfrm>
          <a:prstGeom prst="rect">
            <a:avLst/>
          </a:prstGeom>
          <a:noFill/>
        </p:spPr>
        <p:txBody>
          <a:bodyPr wrap="square" rtlCol="0">
            <a:spAutoFit/>
          </a:bodyPr>
          <a:lstStyle/>
          <a:p>
            <a:pPr algn="ctr"/>
            <a:r>
              <a:rPr lang="fr-FR" sz="800" dirty="0">
                <a:latin typeface="Source Sans Pro" panose="020B0503030403020204" pitchFamily="34" charset="77"/>
              </a:rPr>
              <a:t>Refuser</a:t>
            </a:r>
          </a:p>
        </p:txBody>
      </p:sp>
      <p:sp>
        <p:nvSpPr>
          <p:cNvPr id="83" name="ZoneTexte 82">
            <a:extLst>
              <a:ext uri="{FF2B5EF4-FFF2-40B4-BE49-F238E27FC236}">
                <a16:creationId xmlns:a16="http://schemas.microsoft.com/office/drawing/2014/main" id="{C699499D-89E4-7082-EC88-11D736451727}"/>
              </a:ext>
            </a:extLst>
          </p:cNvPr>
          <p:cNvSpPr txBox="1"/>
          <p:nvPr/>
        </p:nvSpPr>
        <p:spPr>
          <a:xfrm>
            <a:off x="4828502" y="4357521"/>
            <a:ext cx="665820"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Accepter</a:t>
            </a:r>
          </a:p>
        </p:txBody>
      </p:sp>
      <p:sp>
        <p:nvSpPr>
          <p:cNvPr id="84" name="Rectangle : coins arrondis 83">
            <a:extLst>
              <a:ext uri="{FF2B5EF4-FFF2-40B4-BE49-F238E27FC236}">
                <a16:creationId xmlns:a16="http://schemas.microsoft.com/office/drawing/2014/main" id="{1EDD4160-11EB-A718-37A7-24D1CECF5CDE}"/>
              </a:ext>
            </a:extLst>
          </p:cNvPr>
          <p:cNvSpPr/>
          <p:nvPr/>
        </p:nvSpPr>
        <p:spPr>
          <a:xfrm>
            <a:off x="4037973" y="4325543"/>
            <a:ext cx="565685" cy="276836"/>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5" name="Image 84">
            <a:extLst>
              <a:ext uri="{FF2B5EF4-FFF2-40B4-BE49-F238E27FC236}">
                <a16:creationId xmlns:a16="http://schemas.microsoft.com/office/drawing/2014/main" id="{014A1410-8330-5CEF-3A3B-CD487267960D}"/>
              </a:ext>
            </a:extLst>
          </p:cNvPr>
          <p:cNvPicPr>
            <a:picLocks noChangeAspect="1"/>
          </p:cNvPicPr>
          <p:nvPr/>
        </p:nvPicPr>
        <p:blipFill rotWithShape="1">
          <a:blip r:embed="rId3"/>
          <a:srcRect t="10894"/>
          <a:stretch/>
        </p:blipFill>
        <p:spPr>
          <a:xfrm>
            <a:off x="4191507" y="3272595"/>
            <a:ext cx="1320247" cy="765077"/>
          </a:xfrm>
          <a:prstGeom prst="roundRect">
            <a:avLst>
              <a:gd name="adj" fmla="val 8787"/>
            </a:avLst>
          </a:prstGeom>
        </p:spPr>
      </p:pic>
      <p:sp>
        <p:nvSpPr>
          <p:cNvPr id="86" name="ZoneTexte 85">
            <a:extLst>
              <a:ext uri="{FF2B5EF4-FFF2-40B4-BE49-F238E27FC236}">
                <a16:creationId xmlns:a16="http://schemas.microsoft.com/office/drawing/2014/main" id="{29812274-FE82-288F-A8C4-A0D52E3C23B5}"/>
              </a:ext>
            </a:extLst>
          </p:cNvPr>
          <p:cNvSpPr txBox="1"/>
          <p:nvPr/>
        </p:nvSpPr>
        <p:spPr>
          <a:xfrm>
            <a:off x="4300932" y="2100772"/>
            <a:ext cx="498224" cy="192360"/>
          </a:xfrm>
          <a:prstGeom prst="rect">
            <a:avLst/>
          </a:prstGeom>
          <a:noFill/>
        </p:spPr>
        <p:txBody>
          <a:bodyPr wrap="square" rtlCol="0">
            <a:spAutoFit/>
          </a:bodyPr>
          <a:lstStyle>
            <a:defPPr>
              <a:defRPr lang="fr-FR"/>
            </a:defPPr>
            <a:lvl1pPr algn="ctr">
              <a:defRPr sz="650">
                <a:solidFill>
                  <a:schemeClr val="bg1">
                    <a:lumMod val="65000"/>
                  </a:schemeClr>
                </a:solidFill>
                <a:latin typeface="Source Sans Pro" panose="020B0503030403020204" pitchFamily="34" charset="77"/>
              </a:defRPr>
            </a:lvl1pPr>
          </a:lstStyle>
          <a:p>
            <a:r>
              <a:rPr lang="fr-FR" dirty="0"/>
              <a:t>/service</a:t>
            </a:r>
          </a:p>
        </p:txBody>
      </p:sp>
      <p:sp>
        <p:nvSpPr>
          <p:cNvPr id="88" name="ZoneTexte 87">
            <a:extLst>
              <a:ext uri="{FF2B5EF4-FFF2-40B4-BE49-F238E27FC236}">
                <a16:creationId xmlns:a16="http://schemas.microsoft.com/office/drawing/2014/main" id="{1863185F-0B20-B674-4F93-81DF525B7637}"/>
              </a:ext>
            </a:extLst>
          </p:cNvPr>
          <p:cNvSpPr txBox="1"/>
          <p:nvPr/>
        </p:nvSpPr>
        <p:spPr>
          <a:xfrm>
            <a:off x="4099010" y="2777787"/>
            <a:ext cx="1510285" cy="415498"/>
          </a:xfrm>
          <a:prstGeom prst="rect">
            <a:avLst/>
          </a:prstGeom>
          <a:noFill/>
        </p:spPr>
        <p:txBody>
          <a:bodyPr wrap="square" rtlCol="0">
            <a:spAutoFit/>
          </a:bodyPr>
          <a:lstStyle/>
          <a:p>
            <a:pPr algn="ctr"/>
            <a:r>
              <a:rPr lang="fr-FR" sz="700" dirty="0">
                <a:solidFill>
                  <a:schemeClr val="tx1">
                    <a:lumMod val="65000"/>
                    <a:lumOff val="35000"/>
                  </a:schemeClr>
                </a:solidFill>
                <a:latin typeface="Source Sans Pro Light" panose="020B0403030403020204" pitchFamily="34" charset="77"/>
              </a:rPr>
              <a:t>Les prochaines prestations sur ce logement seront automatiquement ajoutées à votre planning.</a:t>
            </a:r>
          </a:p>
        </p:txBody>
      </p:sp>
      <p:sp>
        <p:nvSpPr>
          <p:cNvPr id="89" name="ZoneTexte 88">
            <a:extLst>
              <a:ext uri="{FF2B5EF4-FFF2-40B4-BE49-F238E27FC236}">
                <a16:creationId xmlns:a16="http://schemas.microsoft.com/office/drawing/2014/main" id="{362D04AE-3FB7-78D3-B566-6BB8B24B1E9C}"/>
              </a:ext>
            </a:extLst>
          </p:cNvPr>
          <p:cNvSpPr txBox="1"/>
          <p:nvPr/>
        </p:nvSpPr>
        <p:spPr>
          <a:xfrm>
            <a:off x="0" y="5371701"/>
            <a:ext cx="12192000" cy="1323439"/>
          </a:xfrm>
          <a:prstGeom prst="rect">
            <a:avLst/>
          </a:prstGeom>
          <a:noFill/>
        </p:spPr>
        <p:txBody>
          <a:bodyPr wrap="square" rtlCol="0">
            <a:spAutoFit/>
          </a:bodyPr>
          <a:lstStyle/>
          <a:p>
            <a:r>
              <a:rPr lang="fr-FR" sz="1000" dirty="0"/>
              <a:t>Les écrans S11 et S12 représentent les deux types d’alertes que reçoivent les utilisateurs de l’app lorsqu’il y a une nouvelle offre qui arrive dans le système et qui leur est proposée. Quand une offre est disponible, l’écran de l’offre s’affiche et on ne peut rien faire d’autre dans l’app tant qu’on n’a pas cliqué sur ‘accepter’ ou ‘refuser’. L’offre disparait uniquement lorsque l’utilisateur fait son choix ou si elle est acceptée par un autre utilisateur qui avait la même offre proposée (</a:t>
            </a:r>
            <a:r>
              <a:rPr lang="fr-FR" sz="1000" dirty="0">
                <a:solidFill>
                  <a:srgbClr val="FF0000"/>
                </a:solidFill>
              </a:rPr>
              <a:t>ce point est très important</a:t>
            </a:r>
            <a:r>
              <a:rPr lang="fr-FR" sz="1000" dirty="0"/>
              <a:t>). N.B. Le prix à gagner est affiché uniquement pour les patrons de PME et les auto-entrepreneurs. C’est le prix TTC total que gagne le partenaire par service (ce n’est pas le prix que paie le client qu’on affiche ici). Si l’utilisateur est une AM, alors on masque le prix, on met juste la mention </a:t>
            </a:r>
            <a:r>
              <a:rPr lang="fr-FR" sz="1000" b="1" dirty="0"/>
              <a:t>« </a:t>
            </a:r>
            <a:r>
              <a:rPr lang="fr-FR" sz="1000" b="1" dirty="0" err="1"/>
              <a:t>nc</a:t>
            </a:r>
            <a:r>
              <a:rPr lang="fr-FR" sz="1000" b="1" dirty="0"/>
              <a:t> »</a:t>
            </a:r>
            <a:r>
              <a:rPr lang="fr-FR" sz="1000" dirty="0"/>
              <a:t>.</a:t>
            </a:r>
          </a:p>
          <a:p>
            <a:r>
              <a:rPr lang="fr-FR" sz="1000" dirty="0"/>
              <a:t>S’il y a plusieurs offres destinées à cet utilisateur, dès qu’il fait son choix sur l’offre en cours, l’offre suivante (ordre d’arrivée) s’affiche immédiatement en suite, jusqu’à ce qu’il n’y ait plus d’offre en attente, et il peut de nouveau revenir à l’écran d’accueil (s’il est arrivé à l’offre depuis la notification push reçue) ou alors revenir à l’écran sur lequel il était avant que l’offre ne s’affiche (s’il était déjà en train d’utiliser l’app quand l’offre est arrivée).</a:t>
            </a:r>
          </a:p>
          <a:p>
            <a:r>
              <a:rPr lang="fr-FR" sz="1000" dirty="0"/>
              <a:t>S12 montre le cas pour une offre d’un logement avec un délai d’attente supérieure à 5 jours, c’est-à-dire qui est mis en file d’attente. Si une AM ou une AE qui accepte, la proposition s’ajoute directement à sa liste des logements et elle est renvoyée vers le menu Logements de l’appli. Si c’est un patron de PME qui accepte, il va sur S13 où il doit sélectionner l’aide-ménagère qui travaillera par défaut sur ce logement.</a:t>
            </a:r>
          </a:p>
        </p:txBody>
      </p:sp>
      <p:sp>
        <p:nvSpPr>
          <p:cNvPr id="90" name="ZoneTexte 89">
            <a:extLst>
              <a:ext uri="{FF2B5EF4-FFF2-40B4-BE49-F238E27FC236}">
                <a16:creationId xmlns:a16="http://schemas.microsoft.com/office/drawing/2014/main" id="{68FD0DDF-B474-2501-DEE3-5FF1A4021054}"/>
              </a:ext>
            </a:extLst>
          </p:cNvPr>
          <p:cNvSpPr txBox="1"/>
          <p:nvPr/>
        </p:nvSpPr>
        <p:spPr>
          <a:xfrm>
            <a:off x="4526878" y="481591"/>
            <a:ext cx="807651" cy="307777"/>
          </a:xfrm>
          <a:prstGeom prst="rect">
            <a:avLst/>
          </a:prstGeom>
          <a:noFill/>
        </p:spPr>
        <p:txBody>
          <a:bodyPr wrap="square" rtlCol="0">
            <a:spAutoFit/>
          </a:bodyPr>
          <a:lstStyle/>
          <a:p>
            <a:pPr algn="ctr"/>
            <a:r>
              <a:rPr lang="fr-FR" sz="1400" dirty="0"/>
              <a:t>S11</a:t>
            </a:r>
          </a:p>
        </p:txBody>
      </p:sp>
      <p:sp>
        <p:nvSpPr>
          <p:cNvPr id="94" name="Rectangle : coins arrondis 93">
            <a:extLst>
              <a:ext uri="{FF2B5EF4-FFF2-40B4-BE49-F238E27FC236}">
                <a16:creationId xmlns:a16="http://schemas.microsoft.com/office/drawing/2014/main" id="{C9B4F212-74F0-F958-28BA-2AE331E508A7}"/>
              </a:ext>
            </a:extLst>
          </p:cNvPr>
          <p:cNvSpPr/>
          <p:nvPr/>
        </p:nvSpPr>
        <p:spPr>
          <a:xfrm>
            <a:off x="9324223" y="850250"/>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5" name="Rectangle : coins arrondis 94">
            <a:extLst>
              <a:ext uri="{FF2B5EF4-FFF2-40B4-BE49-F238E27FC236}">
                <a16:creationId xmlns:a16="http://schemas.microsoft.com/office/drawing/2014/main" id="{E22332AC-174D-A749-4867-1D95B553C97D}"/>
              </a:ext>
            </a:extLst>
          </p:cNvPr>
          <p:cNvSpPr/>
          <p:nvPr/>
        </p:nvSpPr>
        <p:spPr>
          <a:xfrm>
            <a:off x="9433662" y="980006"/>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Rectangle : coins arrondis 95">
            <a:extLst>
              <a:ext uri="{FF2B5EF4-FFF2-40B4-BE49-F238E27FC236}">
                <a16:creationId xmlns:a16="http://schemas.microsoft.com/office/drawing/2014/main" id="{CB2FBFB3-5FFD-1462-9088-46910C2D45BA}"/>
              </a:ext>
            </a:extLst>
          </p:cNvPr>
          <p:cNvSpPr/>
          <p:nvPr/>
        </p:nvSpPr>
        <p:spPr>
          <a:xfrm>
            <a:off x="9325872" y="850888"/>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Rectangle : coins arrondis 96">
            <a:extLst>
              <a:ext uri="{FF2B5EF4-FFF2-40B4-BE49-F238E27FC236}">
                <a16:creationId xmlns:a16="http://schemas.microsoft.com/office/drawing/2014/main" id="{42981ED3-6B19-FB8B-29B5-94DA6AB4DEC4}"/>
              </a:ext>
            </a:extLst>
          </p:cNvPr>
          <p:cNvSpPr/>
          <p:nvPr/>
        </p:nvSpPr>
        <p:spPr>
          <a:xfrm>
            <a:off x="9323217" y="1067407"/>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8" name="Image 97">
            <a:extLst>
              <a:ext uri="{FF2B5EF4-FFF2-40B4-BE49-F238E27FC236}">
                <a16:creationId xmlns:a16="http://schemas.microsoft.com/office/drawing/2014/main" id="{5A73694E-6FB6-9DF5-D3AD-D7BD1E701F89}"/>
              </a:ext>
            </a:extLst>
          </p:cNvPr>
          <p:cNvPicPr>
            <a:picLocks noChangeAspect="1"/>
          </p:cNvPicPr>
          <p:nvPr/>
        </p:nvPicPr>
        <p:blipFill>
          <a:blip r:embed="rId4"/>
          <a:stretch>
            <a:fillRect/>
          </a:stretch>
        </p:blipFill>
        <p:spPr>
          <a:xfrm>
            <a:off x="9362080" y="1142589"/>
            <a:ext cx="230843" cy="221609"/>
          </a:xfrm>
          <a:prstGeom prst="rect">
            <a:avLst/>
          </a:prstGeom>
        </p:spPr>
      </p:pic>
      <p:sp>
        <p:nvSpPr>
          <p:cNvPr id="99" name="Rectangle : coins arrondis 98">
            <a:extLst>
              <a:ext uri="{FF2B5EF4-FFF2-40B4-BE49-F238E27FC236}">
                <a16:creationId xmlns:a16="http://schemas.microsoft.com/office/drawing/2014/main" id="{24B710E9-C668-3026-DEEB-6615BB5F0134}"/>
              </a:ext>
            </a:extLst>
          </p:cNvPr>
          <p:cNvSpPr/>
          <p:nvPr/>
        </p:nvSpPr>
        <p:spPr>
          <a:xfrm>
            <a:off x="9322574" y="847356"/>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0" name="ZoneTexte 99">
            <a:extLst>
              <a:ext uri="{FF2B5EF4-FFF2-40B4-BE49-F238E27FC236}">
                <a16:creationId xmlns:a16="http://schemas.microsoft.com/office/drawing/2014/main" id="{7099EED5-AFAA-9A9B-97A8-5C4861C24D25}"/>
              </a:ext>
            </a:extLst>
          </p:cNvPr>
          <p:cNvSpPr txBox="1"/>
          <p:nvPr/>
        </p:nvSpPr>
        <p:spPr>
          <a:xfrm>
            <a:off x="9342400" y="1376807"/>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Affecter une aide ménagère</a:t>
            </a:r>
          </a:p>
        </p:txBody>
      </p:sp>
      <p:sp>
        <p:nvSpPr>
          <p:cNvPr id="101" name="ZoneTexte 100">
            <a:extLst>
              <a:ext uri="{FF2B5EF4-FFF2-40B4-BE49-F238E27FC236}">
                <a16:creationId xmlns:a16="http://schemas.microsoft.com/office/drawing/2014/main" id="{E080A4D4-7F49-3571-5A0E-6E06E98C146C}"/>
              </a:ext>
            </a:extLst>
          </p:cNvPr>
          <p:cNvSpPr txBox="1"/>
          <p:nvPr/>
        </p:nvSpPr>
        <p:spPr>
          <a:xfrm>
            <a:off x="9344305" y="1623650"/>
            <a:ext cx="1844658" cy="307777"/>
          </a:xfrm>
          <a:prstGeom prst="rect">
            <a:avLst/>
          </a:prstGeom>
          <a:noFill/>
        </p:spPr>
        <p:txBody>
          <a:bodyPr wrap="square" rtlCol="0">
            <a:spAutoFit/>
          </a:bodyPr>
          <a:lstStyle/>
          <a:p>
            <a:r>
              <a:rPr lang="fr-FR" sz="700" dirty="0">
                <a:latin typeface="Source Sans Pro Light" panose="020B0403030403020204" pitchFamily="34" charset="77"/>
              </a:rPr>
              <a:t>Sélectionner l’aide-ménagère qui réalisera la prestation parmi vos employés éligibles.</a:t>
            </a:r>
          </a:p>
        </p:txBody>
      </p:sp>
      <p:sp>
        <p:nvSpPr>
          <p:cNvPr id="102" name="Rectangle : coins arrondis 101">
            <a:extLst>
              <a:ext uri="{FF2B5EF4-FFF2-40B4-BE49-F238E27FC236}">
                <a16:creationId xmlns:a16="http://schemas.microsoft.com/office/drawing/2014/main" id="{0C3A88D7-038A-D18E-B4DA-57898EBE56D9}"/>
              </a:ext>
            </a:extLst>
          </p:cNvPr>
          <p:cNvSpPr/>
          <p:nvPr/>
        </p:nvSpPr>
        <p:spPr>
          <a:xfrm>
            <a:off x="9436329" y="4744834"/>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ZoneTexte 102">
            <a:extLst>
              <a:ext uri="{FF2B5EF4-FFF2-40B4-BE49-F238E27FC236}">
                <a16:creationId xmlns:a16="http://schemas.microsoft.com/office/drawing/2014/main" id="{DDB4DFC4-38B3-F053-65CE-1DFA3BA2056D}"/>
              </a:ext>
            </a:extLst>
          </p:cNvPr>
          <p:cNvSpPr txBox="1"/>
          <p:nvPr/>
        </p:nvSpPr>
        <p:spPr>
          <a:xfrm>
            <a:off x="9433533" y="4776920"/>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Valider</a:t>
            </a:r>
          </a:p>
        </p:txBody>
      </p:sp>
      <p:pic>
        <p:nvPicPr>
          <p:cNvPr id="104" name="Image 103">
            <a:extLst>
              <a:ext uri="{FF2B5EF4-FFF2-40B4-BE49-F238E27FC236}">
                <a16:creationId xmlns:a16="http://schemas.microsoft.com/office/drawing/2014/main" id="{2D007EB0-65C7-2AB7-8D00-F3B9B08A6C02}"/>
              </a:ext>
            </a:extLst>
          </p:cNvPr>
          <p:cNvPicPr>
            <a:picLocks noChangeAspect="1"/>
          </p:cNvPicPr>
          <p:nvPr/>
        </p:nvPicPr>
        <p:blipFill>
          <a:blip r:embed="rId5"/>
          <a:stretch>
            <a:fillRect/>
          </a:stretch>
        </p:blipFill>
        <p:spPr>
          <a:xfrm>
            <a:off x="9971252" y="5101076"/>
            <a:ext cx="599077" cy="73058"/>
          </a:xfrm>
          <a:prstGeom prst="rect">
            <a:avLst/>
          </a:prstGeom>
        </p:spPr>
      </p:pic>
      <p:cxnSp>
        <p:nvCxnSpPr>
          <p:cNvPr id="105" name="Connecteur droit 104">
            <a:extLst>
              <a:ext uri="{FF2B5EF4-FFF2-40B4-BE49-F238E27FC236}">
                <a16:creationId xmlns:a16="http://schemas.microsoft.com/office/drawing/2014/main" id="{6426EF39-28B1-00EF-6B9D-5513057E42D3}"/>
              </a:ext>
            </a:extLst>
          </p:cNvPr>
          <p:cNvCxnSpPr/>
          <p:nvPr/>
        </p:nvCxnSpPr>
        <p:spPr>
          <a:xfrm>
            <a:off x="9322574" y="4620514"/>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6" name="Connecteur droit 105">
            <a:extLst>
              <a:ext uri="{FF2B5EF4-FFF2-40B4-BE49-F238E27FC236}">
                <a16:creationId xmlns:a16="http://schemas.microsoft.com/office/drawing/2014/main" id="{444DCAC7-6024-BBAE-47E2-F34FCE9B489C}"/>
              </a:ext>
            </a:extLst>
          </p:cNvPr>
          <p:cNvCxnSpPr/>
          <p:nvPr/>
        </p:nvCxnSpPr>
        <p:spPr>
          <a:xfrm>
            <a:off x="9421694" y="2560912"/>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7" name="ZoneTexte 106">
            <a:extLst>
              <a:ext uri="{FF2B5EF4-FFF2-40B4-BE49-F238E27FC236}">
                <a16:creationId xmlns:a16="http://schemas.microsoft.com/office/drawing/2014/main" id="{34E90E6A-9C1B-8B09-8920-3373B93A2AFD}"/>
              </a:ext>
            </a:extLst>
          </p:cNvPr>
          <p:cNvSpPr txBox="1"/>
          <p:nvPr/>
        </p:nvSpPr>
        <p:spPr>
          <a:xfrm>
            <a:off x="9653542" y="2176804"/>
            <a:ext cx="1216404" cy="230832"/>
          </a:xfrm>
          <a:prstGeom prst="rect">
            <a:avLst/>
          </a:prstGeom>
          <a:noFill/>
        </p:spPr>
        <p:txBody>
          <a:bodyPr wrap="square" rtlCol="0">
            <a:spAutoFit/>
          </a:bodyPr>
          <a:lstStyle/>
          <a:p>
            <a:r>
              <a:rPr lang="fr-FR" sz="900" dirty="0">
                <a:latin typeface="Source Sans Pro Light" panose="020B0403030403020204" pitchFamily="34" charset="77"/>
              </a:rPr>
              <a:t>Pauline B.</a:t>
            </a:r>
          </a:p>
        </p:txBody>
      </p:sp>
      <p:pic>
        <p:nvPicPr>
          <p:cNvPr id="108" name="Image 107">
            <a:extLst>
              <a:ext uri="{FF2B5EF4-FFF2-40B4-BE49-F238E27FC236}">
                <a16:creationId xmlns:a16="http://schemas.microsoft.com/office/drawing/2014/main" id="{A49F0C18-9459-88CE-F6FC-575FE300D022}"/>
              </a:ext>
            </a:extLst>
          </p:cNvPr>
          <p:cNvPicPr>
            <a:picLocks noChangeAspect="1"/>
          </p:cNvPicPr>
          <p:nvPr/>
        </p:nvPicPr>
        <p:blipFill>
          <a:blip r:embed="rId6"/>
          <a:stretch>
            <a:fillRect/>
          </a:stretch>
        </p:blipFill>
        <p:spPr>
          <a:xfrm>
            <a:off x="10932979" y="2219981"/>
            <a:ext cx="231746" cy="240659"/>
          </a:xfrm>
          <a:prstGeom prst="rect">
            <a:avLst/>
          </a:prstGeom>
        </p:spPr>
      </p:pic>
      <p:pic>
        <p:nvPicPr>
          <p:cNvPr id="109" name="Image 108">
            <a:extLst>
              <a:ext uri="{FF2B5EF4-FFF2-40B4-BE49-F238E27FC236}">
                <a16:creationId xmlns:a16="http://schemas.microsoft.com/office/drawing/2014/main" id="{0F8438BC-BA65-2BD9-E4CE-8E989266E399}"/>
              </a:ext>
            </a:extLst>
          </p:cNvPr>
          <p:cNvPicPr>
            <a:picLocks noChangeAspect="1"/>
          </p:cNvPicPr>
          <p:nvPr/>
        </p:nvPicPr>
        <p:blipFill>
          <a:blip r:embed="rId7"/>
          <a:stretch>
            <a:fillRect/>
          </a:stretch>
        </p:blipFill>
        <p:spPr>
          <a:xfrm>
            <a:off x="10943179" y="2666439"/>
            <a:ext cx="231747" cy="205997"/>
          </a:xfrm>
          <a:prstGeom prst="rect">
            <a:avLst/>
          </a:prstGeom>
        </p:spPr>
      </p:pic>
      <p:pic>
        <p:nvPicPr>
          <p:cNvPr id="110" name="Image 109" descr="Une image contenant personne, intérieur, assiette, alimentation&#10;&#10;Description générée automatiquement">
            <a:extLst>
              <a:ext uri="{FF2B5EF4-FFF2-40B4-BE49-F238E27FC236}">
                <a16:creationId xmlns:a16="http://schemas.microsoft.com/office/drawing/2014/main" id="{20F98695-A45F-1866-AA57-C113FF6C36CE}"/>
              </a:ext>
            </a:extLst>
          </p:cNvPr>
          <p:cNvPicPr>
            <a:picLocks noChangeAspect="1"/>
          </p:cNvPicPr>
          <p:nvPr/>
        </p:nvPicPr>
        <p:blipFill rotWithShape="1">
          <a:blip r:embed="rId8"/>
          <a:srcRect l="10663" t="7393" r="3306" b="8247"/>
          <a:stretch/>
        </p:blipFill>
        <p:spPr>
          <a:xfrm>
            <a:off x="9430364" y="2215915"/>
            <a:ext cx="244040" cy="231742"/>
          </a:xfrm>
          <a:prstGeom prst="ellipse">
            <a:avLst/>
          </a:prstGeom>
          <a:ln w="12700">
            <a:solidFill>
              <a:schemeClr val="bg1"/>
            </a:solidFill>
          </a:ln>
        </p:spPr>
      </p:pic>
      <p:sp>
        <p:nvSpPr>
          <p:cNvPr id="111" name="Ellipse 110">
            <a:extLst>
              <a:ext uri="{FF2B5EF4-FFF2-40B4-BE49-F238E27FC236}">
                <a16:creationId xmlns:a16="http://schemas.microsoft.com/office/drawing/2014/main" id="{B95D7707-6789-815D-DFD1-DEE454D596E0}"/>
              </a:ext>
            </a:extLst>
          </p:cNvPr>
          <p:cNvSpPr>
            <a:spLocks noChangeAspect="1"/>
          </p:cNvSpPr>
          <p:nvPr/>
        </p:nvSpPr>
        <p:spPr>
          <a:xfrm>
            <a:off x="9518509" y="2419488"/>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2" name="ZoneTexte 111">
            <a:extLst>
              <a:ext uri="{FF2B5EF4-FFF2-40B4-BE49-F238E27FC236}">
                <a16:creationId xmlns:a16="http://schemas.microsoft.com/office/drawing/2014/main" id="{C4937261-60AE-1552-B6C0-76FA18D1E53A}"/>
              </a:ext>
            </a:extLst>
          </p:cNvPr>
          <p:cNvSpPr txBox="1"/>
          <p:nvPr/>
        </p:nvSpPr>
        <p:spPr>
          <a:xfrm>
            <a:off x="9648103" y="2337761"/>
            <a:ext cx="1216404" cy="184666"/>
          </a:xfrm>
          <a:prstGeom prst="rect">
            <a:avLst/>
          </a:prstGeom>
          <a:noFill/>
        </p:spPr>
        <p:txBody>
          <a:bodyPr wrap="square" rtlCol="0">
            <a:spAutoFit/>
          </a:bodyPr>
          <a:lstStyle/>
          <a:p>
            <a:r>
              <a:rPr lang="fr-FR" sz="600" dirty="0">
                <a:solidFill>
                  <a:schemeClr val="bg1">
                    <a:lumMod val="65000"/>
                  </a:schemeClr>
                </a:solidFill>
                <a:latin typeface="Source Sans Pro Light" panose="020B0403030403020204" pitchFamily="34" charset="77"/>
              </a:rPr>
              <a:t>Habite à 3,15 km du logement</a:t>
            </a:r>
          </a:p>
        </p:txBody>
      </p:sp>
      <p:sp>
        <p:nvSpPr>
          <p:cNvPr id="113" name="ZoneTexte 112">
            <a:extLst>
              <a:ext uri="{FF2B5EF4-FFF2-40B4-BE49-F238E27FC236}">
                <a16:creationId xmlns:a16="http://schemas.microsoft.com/office/drawing/2014/main" id="{D3C90FCB-0375-DD01-D52F-55E16E1D2111}"/>
              </a:ext>
            </a:extLst>
          </p:cNvPr>
          <p:cNvSpPr txBox="1"/>
          <p:nvPr/>
        </p:nvSpPr>
        <p:spPr>
          <a:xfrm>
            <a:off x="9662312" y="2563335"/>
            <a:ext cx="1216404" cy="230832"/>
          </a:xfrm>
          <a:prstGeom prst="rect">
            <a:avLst/>
          </a:prstGeom>
          <a:noFill/>
        </p:spPr>
        <p:txBody>
          <a:bodyPr wrap="square" rtlCol="0">
            <a:spAutoFit/>
          </a:bodyPr>
          <a:lstStyle/>
          <a:p>
            <a:r>
              <a:rPr lang="fr-FR" sz="900" dirty="0">
                <a:latin typeface="Source Sans Pro Light" panose="020B0403030403020204" pitchFamily="34" charset="77"/>
              </a:rPr>
              <a:t>Céline C.</a:t>
            </a:r>
          </a:p>
        </p:txBody>
      </p:sp>
      <p:pic>
        <p:nvPicPr>
          <p:cNvPr id="114" name="Image 113" descr="Une image contenant personne, intérieur, assiette, alimentation&#10;&#10;Description générée automatiquement">
            <a:extLst>
              <a:ext uri="{FF2B5EF4-FFF2-40B4-BE49-F238E27FC236}">
                <a16:creationId xmlns:a16="http://schemas.microsoft.com/office/drawing/2014/main" id="{D5993BC0-9C34-9310-DC7B-E839F878F4B9}"/>
              </a:ext>
            </a:extLst>
          </p:cNvPr>
          <p:cNvPicPr>
            <a:picLocks noChangeAspect="1"/>
          </p:cNvPicPr>
          <p:nvPr/>
        </p:nvPicPr>
        <p:blipFill rotWithShape="1">
          <a:blip r:embed="rId8"/>
          <a:srcRect l="10663" t="7393" r="3306" b="8247"/>
          <a:stretch/>
        </p:blipFill>
        <p:spPr>
          <a:xfrm>
            <a:off x="9439134" y="2602446"/>
            <a:ext cx="244040" cy="231742"/>
          </a:xfrm>
          <a:prstGeom prst="ellipse">
            <a:avLst/>
          </a:prstGeom>
          <a:ln w="12700">
            <a:solidFill>
              <a:schemeClr val="bg1"/>
            </a:solidFill>
          </a:ln>
        </p:spPr>
      </p:pic>
      <p:sp>
        <p:nvSpPr>
          <p:cNvPr id="115" name="Ellipse 114">
            <a:extLst>
              <a:ext uri="{FF2B5EF4-FFF2-40B4-BE49-F238E27FC236}">
                <a16:creationId xmlns:a16="http://schemas.microsoft.com/office/drawing/2014/main" id="{6CCE310C-A5C2-D883-EBF8-B24898049ED9}"/>
              </a:ext>
            </a:extLst>
          </p:cNvPr>
          <p:cNvSpPr>
            <a:spLocks noChangeAspect="1"/>
          </p:cNvSpPr>
          <p:nvPr/>
        </p:nvSpPr>
        <p:spPr>
          <a:xfrm>
            <a:off x="9527279" y="2806019"/>
            <a:ext cx="72000" cy="72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ZoneTexte 115">
            <a:extLst>
              <a:ext uri="{FF2B5EF4-FFF2-40B4-BE49-F238E27FC236}">
                <a16:creationId xmlns:a16="http://schemas.microsoft.com/office/drawing/2014/main" id="{E65B6E3F-EAA3-C39C-2561-B2C5D07FF48A}"/>
              </a:ext>
            </a:extLst>
          </p:cNvPr>
          <p:cNvSpPr txBox="1"/>
          <p:nvPr/>
        </p:nvSpPr>
        <p:spPr>
          <a:xfrm>
            <a:off x="9656873" y="2724292"/>
            <a:ext cx="1216404" cy="184666"/>
          </a:xfrm>
          <a:prstGeom prst="rect">
            <a:avLst/>
          </a:prstGeom>
          <a:noFill/>
        </p:spPr>
        <p:txBody>
          <a:bodyPr wrap="square" rtlCol="0">
            <a:spAutoFit/>
          </a:bodyPr>
          <a:lstStyle/>
          <a:p>
            <a:r>
              <a:rPr lang="fr-FR" sz="600" dirty="0">
                <a:solidFill>
                  <a:schemeClr val="bg1">
                    <a:lumMod val="65000"/>
                  </a:schemeClr>
                </a:solidFill>
                <a:latin typeface="Source Sans Pro Light" panose="020B0403030403020204" pitchFamily="34" charset="77"/>
              </a:rPr>
              <a:t>Habite à 3,85 km du logement </a:t>
            </a:r>
          </a:p>
        </p:txBody>
      </p:sp>
      <p:cxnSp>
        <p:nvCxnSpPr>
          <p:cNvPr id="117" name="Connecteur droit 116">
            <a:extLst>
              <a:ext uri="{FF2B5EF4-FFF2-40B4-BE49-F238E27FC236}">
                <a16:creationId xmlns:a16="http://schemas.microsoft.com/office/drawing/2014/main" id="{E097564B-3E73-AE5C-BEE9-89477F2BBCB2}"/>
              </a:ext>
            </a:extLst>
          </p:cNvPr>
          <p:cNvCxnSpPr/>
          <p:nvPr/>
        </p:nvCxnSpPr>
        <p:spPr>
          <a:xfrm>
            <a:off x="9415874" y="2955042"/>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8" name="ZoneTexte 117">
            <a:extLst>
              <a:ext uri="{FF2B5EF4-FFF2-40B4-BE49-F238E27FC236}">
                <a16:creationId xmlns:a16="http://schemas.microsoft.com/office/drawing/2014/main" id="{5E8569F3-99F3-8A93-F2EC-2F36EB490A5B}"/>
              </a:ext>
            </a:extLst>
          </p:cNvPr>
          <p:cNvSpPr txBox="1"/>
          <p:nvPr/>
        </p:nvSpPr>
        <p:spPr>
          <a:xfrm>
            <a:off x="9656492" y="2957465"/>
            <a:ext cx="1216404" cy="230832"/>
          </a:xfrm>
          <a:prstGeom prst="rect">
            <a:avLst/>
          </a:prstGeom>
          <a:noFill/>
        </p:spPr>
        <p:txBody>
          <a:bodyPr wrap="square" rtlCol="0">
            <a:spAutoFit/>
          </a:bodyPr>
          <a:lstStyle/>
          <a:p>
            <a:r>
              <a:rPr lang="fr-FR" sz="900" dirty="0">
                <a:latin typeface="Source Sans Pro Light" panose="020B0403030403020204" pitchFamily="34" charset="77"/>
              </a:rPr>
              <a:t>Hervé J.</a:t>
            </a:r>
          </a:p>
        </p:txBody>
      </p:sp>
      <p:sp>
        <p:nvSpPr>
          <p:cNvPr id="119" name="ZoneTexte 118">
            <a:extLst>
              <a:ext uri="{FF2B5EF4-FFF2-40B4-BE49-F238E27FC236}">
                <a16:creationId xmlns:a16="http://schemas.microsoft.com/office/drawing/2014/main" id="{A9C32E21-2AF5-3F68-0D17-624BD7D2C50B}"/>
              </a:ext>
            </a:extLst>
          </p:cNvPr>
          <p:cNvSpPr txBox="1"/>
          <p:nvPr/>
        </p:nvSpPr>
        <p:spPr>
          <a:xfrm>
            <a:off x="9651053" y="3118422"/>
            <a:ext cx="1216404" cy="184666"/>
          </a:xfrm>
          <a:prstGeom prst="rect">
            <a:avLst/>
          </a:prstGeom>
          <a:noFill/>
        </p:spPr>
        <p:txBody>
          <a:bodyPr wrap="square" rtlCol="0">
            <a:spAutoFit/>
          </a:bodyPr>
          <a:lstStyle/>
          <a:p>
            <a:r>
              <a:rPr lang="fr-FR" sz="600" dirty="0">
                <a:solidFill>
                  <a:schemeClr val="bg1">
                    <a:lumMod val="65000"/>
                  </a:schemeClr>
                </a:solidFill>
                <a:latin typeface="Source Sans Pro Light" panose="020B0403030403020204" pitchFamily="34" charset="77"/>
              </a:rPr>
              <a:t>Habite à 6,20 km du logement </a:t>
            </a:r>
          </a:p>
        </p:txBody>
      </p:sp>
      <p:pic>
        <p:nvPicPr>
          <p:cNvPr id="121" name="Image 120" descr="Une image contenant photo, homme, miroir, télévision&#10;&#10;Description générée automatiquement">
            <a:extLst>
              <a:ext uri="{FF2B5EF4-FFF2-40B4-BE49-F238E27FC236}">
                <a16:creationId xmlns:a16="http://schemas.microsoft.com/office/drawing/2014/main" id="{BAE3F718-C907-AC79-F5DF-14F1CB968BDF}"/>
              </a:ext>
            </a:extLst>
          </p:cNvPr>
          <p:cNvPicPr>
            <a:picLocks noChangeAspect="1"/>
          </p:cNvPicPr>
          <p:nvPr/>
        </p:nvPicPr>
        <p:blipFill rotWithShape="1">
          <a:blip r:embed="rId9"/>
          <a:srcRect l="9793" t="5792" r="9290" b="2498"/>
          <a:stretch/>
        </p:blipFill>
        <p:spPr>
          <a:xfrm>
            <a:off x="9436329" y="2990593"/>
            <a:ext cx="249296" cy="252000"/>
          </a:xfrm>
          <a:prstGeom prst="ellipse">
            <a:avLst/>
          </a:prstGeom>
        </p:spPr>
      </p:pic>
      <p:sp>
        <p:nvSpPr>
          <p:cNvPr id="122" name="Ellipse 121">
            <a:extLst>
              <a:ext uri="{FF2B5EF4-FFF2-40B4-BE49-F238E27FC236}">
                <a16:creationId xmlns:a16="http://schemas.microsoft.com/office/drawing/2014/main" id="{614EE4D0-1304-4D15-10EA-DE2B0B71032C}"/>
              </a:ext>
            </a:extLst>
          </p:cNvPr>
          <p:cNvSpPr>
            <a:spLocks noChangeAspect="1"/>
          </p:cNvSpPr>
          <p:nvPr/>
        </p:nvSpPr>
        <p:spPr>
          <a:xfrm>
            <a:off x="9528516" y="3204459"/>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3" name="ZoneTexte 122">
            <a:extLst>
              <a:ext uri="{FF2B5EF4-FFF2-40B4-BE49-F238E27FC236}">
                <a16:creationId xmlns:a16="http://schemas.microsoft.com/office/drawing/2014/main" id="{1D2D9BDD-9A99-6E9C-9063-9EBE90782335}"/>
              </a:ext>
            </a:extLst>
          </p:cNvPr>
          <p:cNvSpPr txBox="1"/>
          <p:nvPr/>
        </p:nvSpPr>
        <p:spPr>
          <a:xfrm>
            <a:off x="9887852" y="508399"/>
            <a:ext cx="807651" cy="307777"/>
          </a:xfrm>
          <a:prstGeom prst="rect">
            <a:avLst/>
          </a:prstGeom>
          <a:noFill/>
        </p:spPr>
        <p:txBody>
          <a:bodyPr wrap="square" rtlCol="0">
            <a:spAutoFit/>
          </a:bodyPr>
          <a:lstStyle/>
          <a:p>
            <a:pPr algn="ctr"/>
            <a:r>
              <a:rPr lang="fr-FR" sz="1400" dirty="0"/>
              <a:t>S13</a:t>
            </a:r>
          </a:p>
        </p:txBody>
      </p:sp>
      <p:pic>
        <p:nvPicPr>
          <p:cNvPr id="126" name="Image 125">
            <a:extLst>
              <a:ext uri="{FF2B5EF4-FFF2-40B4-BE49-F238E27FC236}">
                <a16:creationId xmlns:a16="http://schemas.microsoft.com/office/drawing/2014/main" id="{3B067FFC-271B-3025-1688-330939C1132E}"/>
              </a:ext>
            </a:extLst>
          </p:cNvPr>
          <p:cNvPicPr>
            <a:picLocks noChangeAspect="1"/>
          </p:cNvPicPr>
          <p:nvPr/>
        </p:nvPicPr>
        <p:blipFill>
          <a:blip r:embed="rId7"/>
          <a:stretch>
            <a:fillRect/>
          </a:stretch>
        </p:blipFill>
        <p:spPr>
          <a:xfrm>
            <a:off x="10953642" y="3029900"/>
            <a:ext cx="231747" cy="205997"/>
          </a:xfrm>
          <a:prstGeom prst="rect">
            <a:avLst/>
          </a:prstGeom>
        </p:spPr>
      </p:pic>
      <p:sp>
        <p:nvSpPr>
          <p:cNvPr id="18" name="ZoneTexte 17">
            <a:extLst>
              <a:ext uri="{FF2B5EF4-FFF2-40B4-BE49-F238E27FC236}">
                <a16:creationId xmlns:a16="http://schemas.microsoft.com/office/drawing/2014/main" id="{C867955F-FD53-7297-D037-B7A90EF461E9}"/>
              </a:ext>
            </a:extLst>
          </p:cNvPr>
          <p:cNvSpPr txBox="1"/>
          <p:nvPr/>
        </p:nvSpPr>
        <p:spPr>
          <a:xfrm>
            <a:off x="4199370" y="2551498"/>
            <a:ext cx="1460427"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entre 10:00 &amp; 14:00</a:t>
            </a:r>
          </a:p>
        </p:txBody>
      </p:sp>
      <p:pic>
        <p:nvPicPr>
          <p:cNvPr id="21" name="Image 20">
            <a:extLst>
              <a:ext uri="{FF2B5EF4-FFF2-40B4-BE49-F238E27FC236}">
                <a16:creationId xmlns:a16="http://schemas.microsoft.com/office/drawing/2014/main" id="{C10EB631-4776-044F-004D-2D1FE64BA8A2}"/>
              </a:ext>
            </a:extLst>
          </p:cNvPr>
          <p:cNvPicPr>
            <a:picLocks noChangeAspect="1"/>
          </p:cNvPicPr>
          <p:nvPr/>
        </p:nvPicPr>
        <p:blipFill>
          <a:blip r:embed="rId10"/>
          <a:stretch>
            <a:fillRect/>
          </a:stretch>
        </p:blipFill>
        <p:spPr>
          <a:xfrm>
            <a:off x="4090574" y="2593777"/>
            <a:ext cx="117342" cy="117342"/>
          </a:xfrm>
          <a:prstGeom prst="rect">
            <a:avLst/>
          </a:prstGeom>
        </p:spPr>
      </p:pic>
      <p:sp>
        <p:nvSpPr>
          <p:cNvPr id="22" name="ZoneTexte 21">
            <a:extLst>
              <a:ext uri="{FF2B5EF4-FFF2-40B4-BE49-F238E27FC236}">
                <a16:creationId xmlns:a16="http://schemas.microsoft.com/office/drawing/2014/main" id="{1A0E2037-EEA3-EBDC-CEAA-D3E2BECC5ED7}"/>
              </a:ext>
            </a:extLst>
          </p:cNvPr>
          <p:cNvSpPr txBox="1"/>
          <p:nvPr/>
        </p:nvSpPr>
        <p:spPr>
          <a:xfrm>
            <a:off x="4223284" y="2363064"/>
            <a:ext cx="1248507" cy="198512"/>
          </a:xfrm>
          <a:prstGeom prst="rect">
            <a:avLst/>
          </a:prstGeom>
          <a:noFill/>
        </p:spPr>
        <p:txBody>
          <a:bodyPr wrap="square" rtlCol="0">
            <a:spAutoFit/>
          </a:bodyPr>
          <a:lstStyle>
            <a:defPPr>
              <a:defRPr lang="fr-FR"/>
            </a:defPPr>
            <a:lvl1pPr algn="ctr">
              <a:defRPr sz="650">
                <a:solidFill>
                  <a:schemeClr val="bg1">
                    <a:lumMod val="65000"/>
                  </a:schemeClr>
                </a:solidFill>
                <a:latin typeface="Source Sans Pro" panose="020B0503030403020204" pitchFamily="34" charset="77"/>
              </a:defRPr>
            </a:lvl1pPr>
          </a:lstStyle>
          <a:p>
            <a:r>
              <a:rPr lang="fr-FR" dirty="0"/>
              <a:t>Première prestation</a:t>
            </a:r>
          </a:p>
        </p:txBody>
      </p:sp>
      <p:sp>
        <p:nvSpPr>
          <p:cNvPr id="4" name="Rectangle : coins arrondis 3">
            <a:extLst>
              <a:ext uri="{FF2B5EF4-FFF2-40B4-BE49-F238E27FC236}">
                <a16:creationId xmlns:a16="http://schemas.microsoft.com/office/drawing/2014/main" id="{CAF5CDF5-397A-AC8B-FAAD-B2CD18E6AB38}"/>
              </a:ext>
            </a:extLst>
          </p:cNvPr>
          <p:cNvSpPr/>
          <p:nvPr/>
        </p:nvSpPr>
        <p:spPr>
          <a:xfrm>
            <a:off x="6479315" y="840871"/>
            <a:ext cx="1943180" cy="4345760"/>
          </a:xfrm>
          <a:prstGeom prst="roundRect">
            <a:avLst>
              <a:gd name="adj" fmla="val 7601"/>
            </a:avLst>
          </a:prstGeom>
          <a:solidFill>
            <a:schemeClr val="tx1">
              <a:lumMod val="75000"/>
              <a:lumOff val="25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59962C47-7F90-DB84-CA60-598F99998411}"/>
              </a:ext>
            </a:extLst>
          </p:cNvPr>
          <p:cNvSpPr/>
          <p:nvPr/>
        </p:nvSpPr>
        <p:spPr>
          <a:xfrm>
            <a:off x="6549651" y="1412541"/>
            <a:ext cx="1800000" cy="3371224"/>
          </a:xfrm>
          <a:prstGeom prst="roundRect">
            <a:avLst>
              <a:gd name="adj" fmla="val 1078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9" name="Ellipse 28">
            <a:extLst>
              <a:ext uri="{FF2B5EF4-FFF2-40B4-BE49-F238E27FC236}">
                <a16:creationId xmlns:a16="http://schemas.microsoft.com/office/drawing/2014/main" id="{E7AB4315-F39A-99AB-3129-4BBBC3C00F2B}"/>
              </a:ext>
            </a:extLst>
          </p:cNvPr>
          <p:cNvSpPr/>
          <p:nvPr/>
        </p:nvSpPr>
        <p:spPr>
          <a:xfrm>
            <a:off x="7300180" y="1261815"/>
            <a:ext cx="301450" cy="30145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FAD41722-1A59-33F0-B9BF-24B2CAF4B3B2}"/>
              </a:ext>
            </a:extLst>
          </p:cNvPr>
          <p:cNvSpPr txBox="1"/>
          <p:nvPr/>
        </p:nvSpPr>
        <p:spPr>
          <a:xfrm>
            <a:off x="6713332" y="980463"/>
            <a:ext cx="1537398" cy="261610"/>
          </a:xfrm>
          <a:prstGeom prst="rect">
            <a:avLst/>
          </a:prstGeom>
          <a:noFill/>
        </p:spPr>
        <p:txBody>
          <a:bodyPr wrap="square" rtlCol="0">
            <a:spAutoFit/>
          </a:bodyPr>
          <a:lstStyle/>
          <a:p>
            <a:pPr algn="ctr"/>
            <a:r>
              <a:rPr lang="fr-FR" sz="1100" b="1" dirty="0">
                <a:solidFill>
                  <a:schemeClr val="bg1"/>
                </a:solidFill>
                <a:latin typeface="Source Sans Pro Semibold" panose="020B0503030403020204" pitchFamily="34" charset="77"/>
              </a:rPr>
              <a:t>Nouvelle offre</a:t>
            </a:r>
          </a:p>
        </p:txBody>
      </p:sp>
      <p:sp>
        <p:nvSpPr>
          <p:cNvPr id="32" name="Étoile à 5 branches 31">
            <a:extLst>
              <a:ext uri="{FF2B5EF4-FFF2-40B4-BE49-F238E27FC236}">
                <a16:creationId xmlns:a16="http://schemas.microsoft.com/office/drawing/2014/main" id="{FC608A40-30EF-69A2-ABBD-EBD1844D066F}"/>
              </a:ext>
            </a:extLst>
          </p:cNvPr>
          <p:cNvSpPr/>
          <p:nvPr/>
        </p:nvSpPr>
        <p:spPr>
          <a:xfrm>
            <a:off x="7375542" y="1322105"/>
            <a:ext cx="150725" cy="160773"/>
          </a:xfrm>
          <a:prstGeom prst="star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ZoneTexte 34">
            <a:extLst>
              <a:ext uri="{FF2B5EF4-FFF2-40B4-BE49-F238E27FC236}">
                <a16:creationId xmlns:a16="http://schemas.microsoft.com/office/drawing/2014/main" id="{65967BE1-C7BC-D75A-4E90-E3D25677CF54}"/>
              </a:ext>
            </a:extLst>
          </p:cNvPr>
          <p:cNvSpPr txBox="1"/>
          <p:nvPr/>
        </p:nvSpPr>
        <p:spPr>
          <a:xfrm>
            <a:off x="6813816" y="1693897"/>
            <a:ext cx="1256044" cy="215444"/>
          </a:xfrm>
          <a:prstGeom prst="rect">
            <a:avLst/>
          </a:prstGeom>
          <a:noFill/>
        </p:spPr>
        <p:txBody>
          <a:bodyPr wrap="square" rtlCol="0">
            <a:spAutoFit/>
          </a:bodyPr>
          <a:lstStyle/>
          <a:p>
            <a:pPr algn="ctr"/>
            <a:r>
              <a:rPr lang="fr-FR" sz="800" b="1" dirty="0">
                <a:latin typeface="Source Sans Pro Semibold" panose="020B0503030403020204" pitchFamily="34" charset="77"/>
              </a:rPr>
              <a:t>Nouveau logement</a:t>
            </a:r>
          </a:p>
        </p:txBody>
      </p:sp>
      <p:sp>
        <p:nvSpPr>
          <p:cNvPr id="36" name="ZoneTexte 35">
            <a:extLst>
              <a:ext uri="{FF2B5EF4-FFF2-40B4-BE49-F238E27FC236}">
                <a16:creationId xmlns:a16="http://schemas.microsoft.com/office/drawing/2014/main" id="{F921CDF5-2AF3-398E-B261-6FDE68C9A0C3}"/>
              </a:ext>
            </a:extLst>
          </p:cNvPr>
          <p:cNvSpPr txBox="1"/>
          <p:nvPr/>
        </p:nvSpPr>
        <p:spPr>
          <a:xfrm>
            <a:off x="6704699" y="1922509"/>
            <a:ext cx="665820" cy="192360"/>
          </a:xfrm>
          <a:prstGeom prst="rect">
            <a:avLst/>
          </a:prstGeom>
          <a:noFill/>
        </p:spPr>
        <p:txBody>
          <a:bodyPr wrap="square" rtlCol="0">
            <a:spAutoFit/>
          </a:bodyPr>
          <a:lstStyle>
            <a:defPPr>
              <a:defRPr lang="fr-FR"/>
            </a:defPPr>
            <a:lvl1pPr algn="ctr">
              <a:defRPr sz="650">
                <a:solidFill>
                  <a:schemeClr val="bg1">
                    <a:lumMod val="65000"/>
                  </a:schemeClr>
                </a:solidFill>
                <a:latin typeface="Source Sans Pro" panose="020B0503030403020204" pitchFamily="34" charset="77"/>
              </a:defRPr>
            </a:lvl1pPr>
          </a:lstStyle>
          <a:p>
            <a:r>
              <a:rPr lang="fr-FR" dirty="0"/>
              <a:t>À gagner</a:t>
            </a:r>
          </a:p>
        </p:txBody>
      </p:sp>
      <p:sp>
        <p:nvSpPr>
          <p:cNvPr id="47" name="ZoneTexte 46">
            <a:extLst>
              <a:ext uri="{FF2B5EF4-FFF2-40B4-BE49-F238E27FC236}">
                <a16:creationId xmlns:a16="http://schemas.microsoft.com/office/drawing/2014/main" id="{4A2AE967-31A8-EA64-10BF-1325AA07F3C9}"/>
              </a:ext>
            </a:extLst>
          </p:cNvPr>
          <p:cNvSpPr txBox="1"/>
          <p:nvPr/>
        </p:nvSpPr>
        <p:spPr>
          <a:xfrm>
            <a:off x="7470663" y="1923807"/>
            <a:ext cx="665820" cy="192360"/>
          </a:xfrm>
          <a:prstGeom prst="rect">
            <a:avLst/>
          </a:prstGeom>
          <a:noFill/>
        </p:spPr>
        <p:txBody>
          <a:bodyPr wrap="square" rtlCol="0">
            <a:spAutoFit/>
          </a:bodyPr>
          <a:lstStyle>
            <a:defPPr>
              <a:defRPr lang="fr-FR"/>
            </a:defPPr>
            <a:lvl1pPr algn="ctr">
              <a:defRPr sz="650">
                <a:solidFill>
                  <a:schemeClr val="bg1">
                    <a:lumMod val="65000"/>
                  </a:schemeClr>
                </a:solidFill>
                <a:latin typeface="Source Sans Pro" panose="020B0503030403020204" pitchFamily="34" charset="77"/>
              </a:defRPr>
            </a:lvl1pPr>
          </a:lstStyle>
          <a:p>
            <a:r>
              <a:rPr lang="fr-FR" dirty="0"/>
              <a:t>Durée</a:t>
            </a:r>
          </a:p>
        </p:txBody>
      </p:sp>
      <p:sp>
        <p:nvSpPr>
          <p:cNvPr id="56" name="ZoneTexte 55">
            <a:extLst>
              <a:ext uri="{FF2B5EF4-FFF2-40B4-BE49-F238E27FC236}">
                <a16:creationId xmlns:a16="http://schemas.microsoft.com/office/drawing/2014/main" id="{F999B860-3E69-01EB-C891-5033384D9DD8}"/>
              </a:ext>
            </a:extLst>
          </p:cNvPr>
          <p:cNvSpPr txBox="1"/>
          <p:nvPr/>
        </p:nvSpPr>
        <p:spPr>
          <a:xfrm>
            <a:off x="6642056" y="2094773"/>
            <a:ext cx="476925" cy="215444"/>
          </a:xfrm>
          <a:prstGeom prst="rect">
            <a:avLst/>
          </a:prstGeom>
          <a:noFill/>
        </p:spPr>
        <p:txBody>
          <a:bodyPr wrap="square" lIns="36000" rIns="36000" rtlCol="0">
            <a:spAutoFit/>
          </a:bodyPr>
          <a:lstStyle/>
          <a:p>
            <a:pPr algn="ctr"/>
            <a:r>
              <a:rPr lang="fr-FR" sz="800" b="1" dirty="0">
                <a:solidFill>
                  <a:schemeClr val="accent4"/>
                </a:solidFill>
                <a:latin typeface="Source Sans Pro Semibold" panose="020B0503030403020204" pitchFamily="34" charset="77"/>
              </a:rPr>
              <a:t>120€</a:t>
            </a:r>
          </a:p>
        </p:txBody>
      </p:sp>
      <p:sp>
        <p:nvSpPr>
          <p:cNvPr id="57" name="ZoneTexte 56">
            <a:extLst>
              <a:ext uri="{FF2B5EF4-FFF2-40B4-BE49-F238E27FC236}">
                <a16:creationId xmlns:a16="http://schemas.microsoft.com/office/drawing/2014/main" id="{93D61A78-CAEC-302A-8657-F5B69C2ED398}"/>
              </a:ext>
            </a:extLst>
          </p:cNvPr>
          <p:cNvSpPr txBox="1"/>
          <p:nvPr/>
        </p:nvSpPr>
        <p:spPr>
          <a:xfrm>
            <a:off x="7565648" y="2097497"/>
            <a:ext cx="476925" cy="215444"/>
          </a:xfrm>
          <a:prstGeom prst="rect">
            <a:avLst/>
          </a:prstGeom>
          <a:noFill/>
        </p:spPr>
        <p:txBody>
          <a:bodyPr wrap="square" lIns="36000" rIns="36000" rtlCol="0">
            <a:spAutoFit/>
          </a:bodyPr>
          <a:lstStyle/>
          <a:p>
            <a:pPr algn="ctr"/>
            <a:r>
              <a:rPr lang="fr-FR" sz="800" b="1" dirty="0">
                <a:solidFill>
                  <a:schemeClr val="accent4"/>
                </a:solidFill>
                <a:latin typeface="Source Sans Pro Semibold" panose="020B0503030403020204" pitchFamily="34" charset="77"/>
              </a:rPr>
              <a:t>2h30</a:t>
            </a:r>
          </a:p>
        </p:txBody>
      </p:sp>
      <p:cxnSp>
        <p:nvCxnSpPr>
          <p:cNvPr id="63" name="Connecteur droit 62">
            <a:extLst>
              <a:ext uri="{FF2B5EF4-FFF2-40B4-BE49-F238E27FC236}">
                <a16:creationId xmlns:a16="http://schemas.microsoft.com/office/drawing/2014/main" id="{0934E47E-1708-B298-84BC-4989F783A650}"/>
              </a:ext>
            </a:extLst>
          </p:cNvPr>
          <p:cNvCxnSpPr/>
          <p:nvPr/>
        </p:nvCxnSpPr>
        <p:spPr>
          <a:xfrm>
            <a:off x="7430811" y="2006869"/>
            <a:ext cx="0" cy="21600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72" name="Rectangle : coins arrondis 71">
            <a:extLst>
              <a:ext uri="{FF2B5EF4-FFF2-40B4-BE49-F238E27FC236}">
                <a16:creationId xmlns:a16="http://schemas.microsoft.com/office/drawing/2014/main" id="{2DD8A636-CA75-16EC-1ACC-B3F64862FA04}"/>
              </a:ext>
            </a:extLst>
          </p:cNvPr>
          <p:cNvSpPr/>
          <p:nvPr/>
        </p:nvSpPr>
        <p:spPr>
          <a:xfrm>
            <a:off x="7272394" y="4332495"/>
            <a:ext cx="985745" cy="276836"/>
          </a:xfrm>
          <a:prstGeom prst="roundRect">
            <a:avLst>
              <a:gd name="adj" fmla="val 50000"/>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ZoneTexte 74">
            <a:extLst>
              <a:ext uri="{FF2B5EF4-FFF2-40B4-BE49-F238E27FC236}">
                <a16:creationId xmlns:a16="http://schemas.microsoft.com/office/drawing/2014/main" id="{2575BFB7-CF99-BA1C-38C8-A79CA8948880}"/>
              </a:ext>
            </a:extLst>
          </p:cNvPr>
          <p:cNvSpPr txBox="1"/>
          <p:nvPr/>
        </p:nvSpPr>
        <p:spPr>
          <a:xfrm>
            <a:off x="6621842" y="4356239"/>
            <a:ext cx="572023" cy="215444"/>
          </a:xfrm>
          <a:prstGeom prst="rect">
            <a:avLst/>
          </a:prstGeom>
          <a:noFill/>
        </p:spPr>
        <p:txBody>
          <a:bodyPr wrap="square" rtlCol="0">
            <a:spAutoFit/>
          </a:bodyPr>
          <a:lstStyle/>
          <a:p>
            <a:pPr algn="ctr"/>
            <a:r>
              <a:rPr lang="fr-FR" sz="800" dirty="0">
                <a:latin typeface="Source Sans Pro" panose="020B0503030403020204" pitchFamily="34" charset="77"/>
              </a:rPr>
              <a:t>Refuser</a:t>
            </a:r>
          </a:p>
        </p:txBody>
      </p:sp>
      <p:sp>
        <p:nvSpPr>
          <p:cNvPr id="77" name="ZoneTexte 76">
            <a:extLst>
              <a:ext uri="{FF2B5EF4-FFF2-40B4-BE49-F238E27FC236}">
                <a16:creationId xmlns:a16="http://schemas.microsoft.com/office/drawing/2014/main" id="{DB650C79-2183-F17F-1F15-A0BD341BFD3E}"/>
              </a:ext>
            </a:extLst>
          </p:cNvPr>
          <p:cNvSpPr txBox="1"/>
          <p:nvPr/>
        </p:nvSpPr>
        <p:spPr>
          <a:xfrm>
            <a:off x="7418709" y="4357521"/>
            <a:ext cx="665820"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Accepter</a:t>
            </a:r>
          </a:p>
        </p:txBody>
      </p:sp>
      <p:sp>
        <p:nvSpPr>
          <p:cNvPr id="78" name="Rectangle : coins arrondis 77">
            <a:extLst>
              <a:ext uri="{FF2B5EF4-FFF2-40B4-BE49-F238E27FC236}">
                <a16:creationId xmlns:a16="http://schemas.microsoft.com/office/drawing/2014/main" id="{09368933-5A8A-24D4-9FA1-72753D2511FA}"/>
              </a:ext>
            </a:extLst>
          </p:cNvPr>
          <p:cNvSpPr/>
          <p:nvPr/>
        </p:nvSpPr>
        <p:spPr>
          <a:xfrm>
            <a:off x="6628180" y="4325543"/>
            <a:ext cx="565685" cy="276836"/>
          </a:xfrm>
          <a:prstGeom prst="roundRect">
            <a:avLst>
              <a:gd name="adj" fmla="val 50000"/>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9" name="Image 78">
            <a:extLst>
              <a:ext uri="{FF2B5EF4-FFF2-40B4-BE49-F238E27FC236}">
                <a16:creationId xmlns:a16="http://schemas.microsoft.com/office/drawing/2014/main" id="{1E340472-3831-FBDD-BADA-07741E144A00}"/>
              </a:ext>
            </a:extLst>
          </p:cNvPr>
          <p:cNvPicPr>
            <a:picLocks noChangeAspect="1"/>
          </p:cNvPicPr>
          <p:nvPr/>
        </p:nvPicPr>
        <p:blipFill rotWithShape="1">
          <a:blip r:embed="rId3"/>
          <a:srcRect t="10894"/>
          <a:stretch/>
        </p:blipFill>
        <p:spPr>
          <a:xfrm>
            <a:off x="6781714" y="3272595"/>
            <a:ext cx="1320247" cy="765077"/>
          </a:xfrm>
          <a:prstGeom prst="roundRect">
            <a:avLst>
              <a:gd name="adj" fmla="val 8787"/>
            </a:avLst>
          </a:prstGeom>
        </p:spPr>
      </p:pic>
      <p:sp>
        <p:nvSpPr>
          <p:cNvPr id="80" name="ZoneTexte 79">
            <a:extLst>
              <a:ext uri="{FF2B5EF4-FFF2-40B4-BE49-F238E27FC236}">
                <a16:creationId xmlns:a16="http://schemas.microsoft.com/office/drawing/2014/main" id="{E9496ED2-CEB1-2CCA-4905-6490439A7C07}"/>
              </a:ext>
            </a:extLst>
          </p:cNvPr>
          <p:cNvSpPr txBox="1"/>
          <p:nvPr/>
        </p:nvSpPr>
        <p:spPr>
          <a:xfrm>
            <a:off x="6891139" y="2100772"/>
            <a:ext cx="498224" cy="192360"/>
          </a:xfrm>
          <a:prstGeom prst="rect">
            <a:avLst/>
          </a:prstGeom>
          <a:noFill/>
        </p:spPr>
        <p:txBody>
          <a:bodyPr wrap="square" rtlCol="0">
            <a:spAutoFit/>
          </a:bodyPr>
          <a:lstStyle>
            <a:defPPr>
              <a:defRPr lang="fr-FR"/>
            </a:defPPr>
            <a:lvl1pPr algn="ctr">
              <a:defRPr sz="650">
                <a:solidFill>
                  <a:schemeClr val="bg1">
                    <a:lumMod val="65000"/>
                  </a:schemeClr>
                </a:solidFill>
                <a:latin typeface="Source Sans Pro" panose="020B0503030403020204" pitchFamily="34" charset="77"/>
              </a:defRPr>
            </a:lvl1pPr>
          </a:lstStyle>
          <a:p>
            <a:r>
              <a:rPr lang="fr-FR" dirty="0"/>
              <a:t>/service</a:t>
            </a:r>
          </a:p>
        </p:txBody>
      </p:sp>
      <p:sp>
        <p:nvSpPr>
          <p:cNvPr id="87" name="ZoneTexte 86">
            <a:extLst>
              <a:ext uri="{FF2B5EF4-FFF2-40B4-BE49-F238E27FC236}">
                <a16:creationId xmlns:a16="http://schemas.microsoft.com/office/drawing/2014/main" id="{D7F62200-BC92-7904-BE30-469B04996C72}"/>
              </a:ext>
            </a:extLst>
          </p:cNvPr>
          <p:cNvSpPr txBox="1"/>
          <p:nvPr/>
        </p:nvSpPr>
        <p:spPr>
          <a:xfrm>
            <a:off x="6689217" y="2777787"/>
            <a:ext cx="1510285" cy="415498"/>
          </a:xfrm>
          <a:prstGeom prst="rect">
            <a:avLst/>
          </a:prstGeom>
          <a:noFill/>
        </p:spPr>
        <p:txBody>
          <a:bodyPr wrap="square" rtlCol="0">
            <a:spAutoFit/>
          </a:bodyPr>
          <a:lstStyle/>
          <a:p>
            <a:pPr algn="ctr"/>
            <a:r>
              <a:rPr lang="fr-FR" sz="700" dirty="0">
                <a:solidFill>
                  <a:schemeClr val="tx1">
                    <a:lumMod val="65000"/>
                    <a:lumOff val="35000"/>
                  </a:schemeClr>
                </a:solidFill>
                <a:latin typeface="Source Sans Pro Light" panose="020B0403030403020204" pitchFamily="34" charset="77"/>
              </a:rPr>
              <a:t>Les prochaines prestations sur ce logement seront automatiquement ajoutées à votre planning.</a:t>
            </a:r>
          </a:p>
        </p:txBody>
      </p:sp>
      <p:sp>
        <p:nvSpPr>
          <p:cNvPr id="120" name="ZoneTexte 119">
            <a:extLst>
              <a:ext uri="{FF2B5EF4-FFF2-40B4-BE49-F238E27FC236}">
                <a16:creationId xmlns:a16="http://schemas.microsoft.com/office/drawing/2014/main" id="{3F50C4F5-2222-C2CD-AD4A-0340FA752DA4}"/>
              </a:ext>
            </a:extLst>
          </p:cNvPr>
          <p:cNvSpPr txBox="1"/>
          <p:nvPr/>
        </p:nvSpPr>
        <p:spPr>
          <a:xfrm>
            <a:off x="7117085" y="481591"/>
            <a:ext cx="807651" cy="307777"/>
          </a:xfrm>
          <a:prstGeom prst="rect">
            <a:avLst/>
          </a:prstGeom>
          <a:noFill/>
        </p:spPr>
        <p:txBody>
          <a:bodyPr wrap="square" rtlCol="0">
            <a:spAutoFit/>
          </a:bodyPr>
          <a:lstStyle/>
          <a:p>
            <a:pPr algn="ctr"/>
            <a:r>
              <a:rPr lang="fr-FR" sz="1400" dirty="0"/>
              <a:t>S12</a:t>
            </a:r>
          </a:p>
        </p:txBody>
      </p:sp>
      <p:sp>
        <p:nvSpPr>
          <p:cNvPr id="124" name="ZoneTexte 123">
            <a:extLst>
              <a:ext uri="{FF2B5EF4-FFF2-40B4-BE49-F238E27FC236}">
                <a16:creationId xmlns:a16="http://schemas.microsoft.com/office/drawing/2014/main" id="{7AC3A9DB-D108-656B-3324-E6BD68006325}"/>
              </a:ext>
            </a:extLst>
          </p:cNvPr>
          <p:cNvSpPr txBox="1"/>
          <p:nvPr/>
        </p:nvSpPr>
        <p:spPr>
          <a:xfrm>
            <a:off x="6789578" y="2551498"/>
            <a:ext cx="1312384"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Indiqué ultérieurement</a:t>
            </a:r>
          </a:p>
        </p:txBody>
      </p:sp>
      <p:pic>
        <p:nvPicPr>
          <p:cNvPr id="125" name="Image 124">
            <a:extLst>
              <a:ext uri="{FF2B5EF4-FFF2-40B4-BE49-F238E27FC236}">
                <a16:creationId xmlns:a16="http://schemas.microsoft.com/office/drawing/2014/main" id="{7B90DA2D-0FB4-AC53-8B71-7108C325440B}"/>
              </a:ext>
            </a:extLst>
          </p:cNvPr>
          <p:cNvPicPr>
            <a:picLocks noChangeAspect="1"/>
          </p:cNvPicPr>
          <p:nvPr/>
        </p:nvPicPr>
        <p:blipFill>
          <a:blip r:embed="rId10"/>
          <a:stretch>
            <a:fillRect/>
          </a:stretch>
        </p:blipFill>
        <p:spPr>
          <a:xfrm>
            <a:off x="6680781" y="2593777"/>
            <a:ext cx="117342" cy="117342"/>
          </a:xfrm>
          <a:prstGeom prst="rect">
            <a:avLst/>
          </a:prstGeom>
        </p:spPr>
      </p:pic>
      <p:sp>
        <p:nvSpPr>
          <p:cNvPr id="127" name="ZoneTexte 126">
            <a:extLst>
              <a:ext uri="{FF2B5EF4-FFF2-40B4-BE49-F238E27FC236}">
                <a16:creationId xmlns:a16="http://schemas.microsoft.com/office/drawing/2014/main" id="{11996743-2711-5EC2-84F8-E2A24EFA6824}"/>
              </a:ext>
            </a:extLst>
          </p:cNvPr>
          <p:cNvSpPr txBox="1"/>
          <p:nvPr/>
        </p:nvSpPr>
        <p:spPr>
          <a:xfrm>
            <a:off x="6813491" y="2363064"/>
            <a:ext cx="1248507" cy="198512"/>
          </a:xfrm>
          <a:prstGeom prst="rect">
            <a:avLst/>
          </a:prstGeom>
          <a:noFill/>
        </p:spPr>
        <p:txBody>
          <a:bodyPr wrap="square" rtlCol="0">
            <a:spAutoFit/>
          </a:bodyPr>
          <a:lstStyle>
            <a:defPPr>
              <a:defRPr lang="fr-FR"/>
            </a:defPPr>
            <a:lvl1pPr algn="ctr">
              <a:defRPr sz="650">
                <a:solidFill>
                  <a:schemeClr val="bg1">
                    <a:lumMod val="65000"/>
                  </a:schemeClr>
                </a:solidFill>
                <a:latin typeface="Source Sans Pro" panose="020B0503030403020204" pitchFamily="34" charset="77"/>
              </a:defRPr>
            </a:lvl1pPr>
          </a:lstStyle>
          <a:p>
            <a:r>
              <a:rPr lang="fr-FR" dirty="0"/>
              <a:t>Première prestation</a:t>
            </a:r>
          </a:p>
        </p:txBody>
      </p:sp>
      <p:cxnSp>
        <p:nvCxnSpPr>
          <p:cNvPr id="6" name="Connecteur droit avec flèche 5">
            <a:extLst>
              <a:ext uri="{FF2B5EF4-FFF2-40B4-BE49-F238E27FC236}">
                <a16:creationId xmlns:a16="http://schemas.microsoft.com/office/drawing/2014/main" id="{C4FA6C18-8390-1DE5-DE07-498C19745F0B}"/>
              </a:ext>
            </a:extLst>
          </p:cNvPr>
          <p:cNvCxnSpPr>
            <a:cxnSpLocks/>
            <a:stCxn id="7" idx="3"/>
          </p:cNvCxnSpPr>
          <p:nvPr/>
        </p:nvCxnSpPr>
        <p:spPr>
          <a:xfrm>
            <a:off x="2590800" y="1519072"/>
            <a:ext cx="1532325" cy="59579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ZoneTexte 6">
            <a:extLst>
              <a:ext uri="{FF2B5EF4-FFF2-40B4-BE49-F238E27FC236}">
                <a16:creationId xmlns:a16="http://schemas.microsoft.com/office/drawing/2014/main" id="{7B69A928-1CCA-C6BB-9541-6CD327CCC04B}"/>
              </a:ext>
            </a:extLst>
          </p:cNvPr>
          <p:cNvSpPr txBox="1"/>
          <p:nvPr/>
        </p:nvSpPr>
        <p:spPr>
          <a:xfrm>
            <a:off x="389467" y="1242073"/>
            <a:ext cx="2201333" cy="553998"/>
          </a:xfrm>
          <a:prstGeom prst="rect">
            <a:avLst/>
          </a:prstGeom>
          <a:noFill/>
        </p:spPr>
        <p:txBody>
          <a:bodyPr wrap="square" rtlCol="0">
            <a:spAutoFit/>
          </a:bodyPr>
          <a:lstStyle/>
          <a:p>
            <a:r>
              <a:rPr lang="fr-FR" sz="1000" dirty="0">
                <a:solidFill>
                  <a:srgbClr val="FF0000"/>
                </a:solidFill>
              </a:rPr>
              <a:t>Le montant affiché ici c’est le total TTC de la rémunération partenaire calculé et affiché dans le BO </a:t>
            </a:r>
          </a:p>
        </p:txBody>
      </p:sp>
      <p:sp>
        <p:nvSpPr>
          <p:cNvPr id="9" name="ZoneTexte 8">
            <a:extLst>
              <a:ext uri="{FF2B5EF4-FFF2-40B4-BE49-F238E27FC236}">
                <a16:creationId xmlns:a16="http://schemas.microsoft.com/office/drawing/2014/main" id="{AAD52FAA-DFB1-6684-7F0D-D1F43CB7609E}"/>
              </a:ext>
            </a:extLst>
          </p:cNvPr>
          <p:cNvSpPr txBox="1"/>
          <p:nvPr/>
        </p:nvSpPr>
        <p:spPr>
          <a:xfrm>
            <a:off x="333931" y="2462320"/>
            <a:ext cx="2201333" cy="553998"/>
          </a:xfrm>
          <a:prstGeom prst="rect">
            <a:avLst/>
          </a:prstGeom>
          <a:noFill/>
        </p:spPr>
        <p:txBody>
          <a:bodyPr wrap="square" rtlCol="0">
            <a:spAutoFit/>
          </a:bodyPr>
          <a:lstStyle/>
          <a:p>
            <a:r>
              <a:rPr lang="fr-FR" sz="1000" dirty="0">
                <a:solidFill>
                  <a:srgbClr val="FF0000"/>
                </a:solidFill>
              </a:rPr>
              <a:t>La durée affichée ici c’est celle affichée dans la Web App pour un ménage classique</a:t>
            </a:r>
          </a:p>
        </p:txBody>
      </p:sp>
      <p:cxnSp>
        <p:nvCxnSpPr>
          <p:cNvPr id="10" name="Connecteur droit avec flèche 9">
            <a:extLst>
              <a:ext uri="{FF2B5EF4-FFF2-40B4-BE49-F238E27FC236}">
                <a16:creationId xmlns:a16="http://schemas.microsoft.com/office/drawing/2014/main" id="{86500391-4A6D-7FB3-F804-56575D6EEE39}"/>
              </a:ext>
            </a:extLst>
          </p:cNvPr>
          <p:cNvCxnSpPr>
            <a:cxnSpLocks/>
          </p:cNvCxnSpPr>
          <p:nvPr/>
        </p:nvCxnSpPr>
        <p:spPr>
          <a:xfrm flipV="1">
            <a:off x="2489771" y="2244209"/>
            <a:ext cx="2600130" cy="37997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436970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ZoneTexte 2">
            <a:extLst>
              <a:ext uri="{FF2B5EF4-FFF2-40B4-BE49-F238E27FC236}">
                <a16:creationId xmlns:a16="http://schemas.microsoft.com/office/drawing/2014/main" id="{1B260661-3D8F-6D19-2123-3852340682FE}"/>
              </a:ext>
            </a:extLst>
          </p:cNvPr>
          <p:cNvSpPr txBox="1"/>
          <p:nvPr/>
        </p:nvSpPr>
        <p:spPr>
          <a:xfrm>
            <a:off x="293615" y="260059"/>
            <a:ext cx="5513404" cy="369332"/>
          </a:xfrm>
          <a:prstGeom prst="rect">
            <a:avLst/>
          </a:prstGeom>
          <a:noFill/>
        </p:spPr>
        <p:txBody>
          <a:bodyPr wrap="square" rtlCol="0">
            <a:spAutoFit/>
          </a:bodyPr>
          <a:lstStyle/>
          <a:p>
            <a:r>
              <a:rPr lang="fr-FR" dirty="0"/>
              <a:t>5- Ecran de prestation – À faire </a:t>
            </a:r>
          </a:p>
        </p:txBody>
      </p:sp>
      <p:sp>
        <p:nvSpPr>
          <p:cNvPr id="4" name="Rectangle : coins arrondis 3">
            <a:extLst>
              <a:ext uri="{FF2B5EF4-FFF2-40B4-BE49-F238E27FC236}">
                <a16:creationId xmlns:a16="http://schemas.microsoft.com/office/drawing/2014/main" id="{501BB51E-1880-74E3-EA1F-6C13B9CD6858}"/>
              </a:ext>
            </a:extLst>
          </p:cNvPr>
          <p:cNvSpPr/>
          <p:nvPr/>
        </p:nvSpPr>
        <p:spPr>
          <a:xfrm>
            <a:off x="2612327" y="840275"/>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 coins arrondis 4">
            <a:extLst>
              <a:ext uri="{FF2B5EF4-FFF2-40B4-BE49-F238E27FC236}">
                <a16:creationId xmlns:a16="http://schemas.microsoft.com/office/drawing/2014/main" id="{EAA78483-49D1-8248-90F6-F9F6CEEF3D84}"/>
              </a:ext>
            </a:extLst>
          </p:cNvPr>
          <p:cNvSpPr/>
          <p:nvPr/>
        </p:nvSpPr>
        <p:spPr>
          <a:xfrm>
            <a:off x="2610534" y="1213563"/>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 coins arrondis 6">
            <a:extLst>
              <a:ext uri="{FF2B5EF4-FFF2-40B4-BE49-F238E27FC236}">
                <a16:creationId xmlns:a16="http://schemas.microsoft.com/office/drawing/2014/main" id="{30DA0401-FCF3-6C0B-77F6-66117856B0F0}"/>
              </a:ext>
            </a:extLst>
          </p:cNvPr>
          <p:cNvSpPr/>
          <p:nvPr/>
        </p:nvSpPr>
        <p:spPr>
          <a:xfrm>
            <a:off x="2612327" y="1479301"/>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 coins arrondis 7">
            <a:extLst>
              <a:ext uri="{FF2B5EF4-FFF2-40B4-BE49-F238E27FC236}">
                <a16:creationId xmlns:a16="http://schemas.microsoft.com/office/drawing/2014/main" id="{476721C0-5A95-8ECE-10D3-D63C3AD5BDD7}"/>
              </a:ext>
            </a:extLst>
          </p:cNvPr>
          <p:cNvSpPr/>
          <p:nvPr/>
        </p:nvSpPr>
        <p:spPr>
          <a:xfrm>
            <a:off x="2615625" y="835089"/>
            <a:ext cx="1943180" cy="4890212"/>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 coins arrondis 10">
            <a:extLst>
              <a:ext uri="{FF2B5EF4-FFF2-40B4-BE49-F238E27FC236}">
                <a16:creationId xmlns:a16="http://schemas.microsoft.com/office/drawing/2014/main" id="{0B71DE68-983F-FA40-1786-A1A921E67129}"/>
              </a:ext>
            </a:extLst>
          </p:cNvPr>
          <p:cNvSpPr/>
          <p:nvPr/>
        </p:nvSpPr>
        <p:spPr>
          <a:xfrm>
            <a:off x="2751613" y="1400167"/>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F17237AD-0832-A896-0E0C-74CCB564BD8C}"/>
              </a:ext>
            </a:extLst>
          </p:cNvPr>
          <p:cNvCxnSpPr/>
          <p:nvPr/>
        </p:nvCxnSpPr>
        <p:spPr>
          <a:xfrm>
            <a:off x="2883236" y="1853210"/>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 name="ZoneTexte 14">
            <a:extLst>
              <a:ext uri="{FF2B5EF4-FFF2-40B4-BE49-F238E27FC236}">
                <a16:creationId xmlns:a16="http://schemas.microsoft.com/office/drawing/2014/main" id="{7B0A4B51-A37A-8BED-C8EC-6296326CBC80}"/>
              </a:ext>
            </a:extLst>
          </p:cNvPr>
          <p:cNvSpPr txBox="1"/>
          <p:nvPr/>
        </p:nvSpPr>
        <p:spPr>
          <a:xfrm>
            <a:off x="2656733" y="1157442"/>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42" name="ZoneTexte 41">
            <a:extLst>
              <a:ext uri="{FF2B5EF4-FFF2-40B4-BE49-F238E27FC236}">
                <a16:creationId xmlns:a16="http://schemas.microsoft.com/office/drawing/2014/main" id="{1C9FBB7D-6F71-6444-8F06-C912825FA57A}"/>
              </a:ext>
            </a:extLst>
          </p:cNvPr>
          <p:cNvSpPr txBox="1"/>
          <p:nvPr/>
        </p:nvSpPr>
        <p:spPr>
          <a:xfrm>
            <a:off x="2844192" y="1655125"/>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43" name="ZoneTexte 42">
            <a:extLst>
              <a:ext uri="{FF2B5EF4-FFF2-40B4-BE49-F238E27FC236}">
                <a16:creationId xmlns:a16="http://schemas.microsoft.com/office/drawing/2014/main" id="{9459E7DF-85BB-47D3-B1D1-65CABACCEE2A}"/>
              </a:ext>
            </a:extLst>
          </p:cNvPr>
          <p:cNvSpPr txBox="1"/>
          <p:nvPr/>
        </p:nvSpPr>
        <p:spPr>
          <a:xfrm>
            <a:off x="3578229" y="1655708"/>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44" name="ZoneTexte 43">
            <a:extLst>
              <a:ext uri="{FF2B5EF4-FFF2-40B4-BE49-F238E27FC236}">
                <a16:creationId xmlns:a16="http://schemas.microsoft.com/office/drawing/2014/main" id="{0D82521F-C00E-4545-4102-D90A0696A208}"/>
              </a:ext>
            </a:extLst>
          </p:cNvPr>
          <p:cNvSpPr txBox="1"/>
          <p:nvPr/>
        </p:nvSpPr>
        <p:spPr>
          <a:xfrm>
            <a:off x="2843738" y="2084448"/>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49" name="ZoneTexte 48">
            <a:extLst>
              <a:ext uri="{FF2B5EF4-FFF2-40B4-BE49-F238E27FC236}">
                <a16:creationId xmlns:a16="http://schemas.microsoft.com/office/drawing/2014/main" id="{B75792D3-BAF5-7A78-C723-1F148A9EAC1A}"/>
              </a:ext>
            </a:extLst>
          </p:cNvPr>
          <p:cNvSpPr txBox="1"/>
          <p:nvPr/>
        </p:nvSpPr>
        <p:spPr>
          <a:xfrm>
            <a:off x="3577775" y="2085031"/>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50" name="ZoneTexte 49">
            <a:extLst>
              <a:ext uri="{FF2B5EF4-FFF2-40B4-BE49-F238E27FC236}">
                <a16:creationId xmlns:a16="http://schemas.microsoft.com/office/drawing/2014/main" id="{61468238-6C92-6EE1-CB72-F99BB98347FB}"/>
              </a:ext>
            </a:extLst>
          </p:cNvPr>
          <p:cNvSpPr txBox="1"/>
          <p:nvPr/>
        </p:nvSpPr>
        <p:spPr>
          <a:xfrm>
            <a:off x="2894072" y="1460711"/>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Profondeur</a:t>
            </a:r>
          </a:p>
        </p:txBody>
      </p:sp>
      <p:sp>
        <p:nvSpPr>
          <p:cNvPr id="51" name="ZoneTexte 50">
            <a:extLst>
              <a:ext uri="{FF2B5EF4-FFF2-40B4-BE49-F238E27FC236}">
                <a16:creationId xmlns:a16="http://schemas.microsoft.com/office/drawing/2014/main" id="{706B4836-EEF3-C123-B0B3-CF4D3FECC36D}"/>
              </a:ext>
            </a:extLst>
          </p:cNvPr>
          <p:cNvSpPr txBox="1"/>
          <p:nvPr/>
        </p:nvSpPr>
        <p:spPr>
          <a:xfrm>
            <a:off x="3633828" y="1470268"/>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52" name="ZoneTexte 51">
            <a:extLst>
              <a:ext uri="{FF2B5EF4-FFF2-40B4-BE49-F238E27FC236}">
                <a16:creationId xmlns:a16="http://schemas.microsoft.com/office/drawing/2014/main" id="{5DAD8ADB-519D-FCB9-BE42-6EDFA4D17977}"/>
              </a:ext>
            </a:extLst>
          </p:cNvPr>
          <p:cNvSpPr txBox="1"/>
          <p:nvPr/>
        </p:nvSpPr>
        <p:spPr>
          <a:xfrm>
            <a:off x="2874399" y="1907661"/>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53" name="ZoneTexte 52">
            <a:extLst>
              <a:ext uri="{FF2B5EF4-FFF2-40B4-BE49-F238E27FC236}">
                <a16:creationId xmlns:a16="http://schemas.microsoft.com/office/drawing/2014/main" id="{35E10F88-55A9-DDC0-D589-FECC210C2FC6}"/>
              </a:ext>
            </a:extLst>
          </p:cNvPr>
          <p:cNvSpPr txBox="1"/>
          <p:nvPr/>
        </p:nvSpPr>
        <p:spPr>
          <a:xfrm>
            <a:off x="3641923" y="1907660"/>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55" name="Connecteur droit 54">
            <a:extLst>
              <a:ext uri="{FF2B5EF4-FFF2-40B4-BE49-F238E27FC236}">
                <a16:creationId xmlns:a16="http://schemas.microsoft.com/office/drawing/2014/main" id="{3FCB47F3-7C50-7F2E-E820-4C1BC4B6711D}"/>
              </a:ext>
            </a:extLst>
          </p:cNvPr>
          <p:cNvCxnSpPr/>
          <p:nvPr/>
        </p:nvCxnSpPr>
        <p:spPr>
          <a:xfrm>
            <a:off x="2610534" y="3183014"/>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24" name="Rectangle : coins arrondis 323">
            <a:extLst>
              <a:ext uri="{FF2B5EF4-FFF2-40B4-BE49-F238E27FC236}">
                <a16:creationId xmlns:a16="http://schemas.microsoft.com/office/drawing/2014/main" id="{CE34B6BF-DB41-F734-51B6-DC8A9A1E10A7}"/>
              </a:ext>
            </a:extLst>
          </p:cNvPr>
          <p:cNvSpPr/>
          <p:nvPr/>
        </p:nvSpPr>
        <p:spPr>
          <a:xfrm>
            <a:off x="4786302" y="815289"/>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5" name="Rectangle : coins arrondis 324">
            <a:extLst>
              <a:ext uri="{FF2B5EF4-FFF2-40B4-BE49-F238E27FC236}">
                <a16:creationId xmlns:a16="http://schemas.microsoft.com/office/drawing/2014/main" id="{95807E84-E578-5A78-A0B2-30A4093451F9}"/>
              </a:ext>
            </a:extLst>
          </p:cNvPr>
          <p:cNvSpPr/>
          <p:nvPr/>
        </p:nvSpPr>
        <p:spPr>
          <a:xfrm>
            <a:off x="4784509" y="1188577"/>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6" name="Rectangle : coins arrondis 325">
            <a:extLst>
              <a:ext uri="{FF2B5EF4-FFF2-40B4-BE49-F238E27FC236}">
                <a16:creationId xmlns:a16="http://schemas.microsoft.com/office/drawing/2014/main" id="{B8C14595-14A1-8DE3-BFB2-3FCBAB2E876A}"/>
              </a:ext>
            </a:extLst>
          </p:cNvPr>
          <p:cNvSpPr/>
          <p:nvPr/>
        </p:nvSpPr>
        <p:spPr>
          <a:xfrm>
            <a:off x="4786302" y="1454315"/>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8" name="Rectangle : coins arrondis 327">
            <a:extLst>
              <a:ext uri="{FF2B5EF4-FFF2-40B4-BE49-F238E27FC236}">
                <a16:creationId xmlns:a16="http://schemas.microsoft.com/office/drawing/2014/main" id="{DFA74292-B8AA-1B2E-F714-ADA6310316BA}"/>
              </a:ext>
            </a:extLst>
          </p:cNvPr>
          <p:cNvSpPr/>
          <p:nvPr/>
        </p:nvSpPr>
        <p:spPr>
          <a:xfrm>
            <a:off x="4925588" y="1375181"/>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329" name="Connecteur droit 328">
            <a:extLst>
              <a:ext uri="{FF2B5EF4-FFF2-40B4-BE49-F238E27FC236}">
                <a16:creationId xmlns:a16="http://schemas.microsoft.com/office/drawing/2014/main" id="{9F0B76DC-3DAB-2F20-6CE2-066C3F7895B3}"/>
              </a:ext>
            </a:extLst>
          </p:cNvPr>
          <p:cNvCxnSpPr/>
          <p:nvPr/>
        </p:nvCxnSpPr>
        <p:spPr>
          <a:xfrm>
            <a:off x="5057211" y="1828224"/>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30" name="ZoneTexte 329">
            <a:extLst>
              <a:ext uri="{FF2B5EF4-FFF2-40B4-BE49-F238E27FC236}">
                <a16:creationId xmlns:a16="http://schemas.microsoft.com/office/drawing/2014/main" id="{48951ECA-51B8-0576-84CF-FEB1C42EB281}"/>
              </a:ext>
            </a:extLst>
          </p:cNvPr>
          <p:cNvSpPr txBox="1"/>
          <p:nvPr/>
        </p:nvSpPr>
        <p:spPr>
          <a:xfrm>
            <a:off x="4830708" y="1132456"/>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340" name="ZoneTexte 339">
            <a:extLst>
              <a:ext uri="{FF2B5EF4-FFF2-40B4-BE49-F238E27FC236}">
                <a16:creationId xmlns:a16="http://schemas.microsoft.com/office/drawing/2014/main" id="{A25407CC-AE77-18D8-E661-896C8A658020}"/>
              </a:ext>
            </a:extLst>
          </p:cNvPr>
          <p:cNvSpPr txBox="1"/>
          <p:nvPr/>
        </p:nvSpPr>
        <p:spPr>
          <a:xfrm>
            <a:off x="5018167" y="1630139"/>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341" name="ZoneTexte 340">
            <a:extLst>
              <a:ext uri="{FF2B5EF4-FFF2-40B4-BE49-F238E27FC236}">
                <a16:creationId xmlns:a16="http://schemas.microsoft.com/office/drawing/2014/main" id="{EFA448C5-AB46-B1B2-37B3-EE82B6DBDBF1}"/>
              </a:ext>
            </a:extLst>
          </p:cNvPr>
          <p:cNvSpPr txBox="1"/>
          <p:nvPr/>
        </p:nvSpPr>
        <p:spPr>
          <a:xfrm>
            <a:off x="5752204" y="1630722"/>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342" name="ZoneTexte 341">
            <a:extLst>
              <a:ext uri="{FF2B5EF4-FFF2-40B4-BE49-F238E27FC236}">
                <a16:creationId xmlns:a16="http://schemas.microsoft.com/office/drawing/2014/main" id="{6FBA7D6C-42DD-1B09-AAEA-E09B30DA859E}"/>
              </a:ext>
            </a:extLst>
          </p:cNvPr>
          <p:cNvSpPr txBox="1"/>
          <p:nvPr/>
        </p:nvSpPr>
        <p:spPr>
          <a:xfrm>
            <a:off x="5017713" y="2059462"/>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343" name="ZoneTexte 342">
            <a:extLst>
              <a:ext uri="{FF2B5EF4-FFF2-40B4-BE49-F238E27FC236}">
                <a16:creationId xmlns:a16="http://schemas.microsoft.com/office/drawing/2014/main" id="{60B88AB0-4A4C-9E68-1A60-569F611A4222}"/>
              </a:ext>
            </a:extLst>
          </p:cNvPr>
          <p:cNvSpPr txBox="1"/>
          <p:nvPr/>
        </p:nvSpPr>
        <p:spPr>
          <a:xfrm>
            <a:off x="5751750" y="2060045"/>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344" name="ZoneTexte 343">
            <a:extLst>
              <a:ext uri="{FF2B5EF4-FFF2-40B4-BE49-F238E27FC236}">
                <a16:creationId xmlns:a16="http://schemas.microsoft.com/office/drawing/2014/main" id="{80E551FE-7293-76BE-1FDF-DFA43EC21E22}"/>
              </a:ext>
            </a:extLst>
          </p:cNvPr>
          <p:cNvSpPr txBox="1"/>
          <p:nvPr/>
        </p:nvSpPr>
        <p:spPr>
          <a:xfrm>
            <a:off x="5068047" y="1435725"/>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Appoint</a:t>
            </a:r>
          </a:p>
        </p:txBody>
      </p:sp>
      <p:sp>
        <p:nvSpPr>
          <p:cNvPr id="345" name="ZoneTexte 344">
            <a:extLst>
              <a:ext uri="{FF2B5EF4-FFF2-40B4-BE49-F238E27FC236}">
                <a16:creationId xmlns:a16="http://schemas.microsoft.com/office/drawing/2014/main" id="{F236D132-B4CB-0A3C-A91E-36156C54DB9A}"/>
              </a:ext>
            </a:extLst>
          </p:cNvPr>
          <p:cNvSpPr txBox="1"/>
          <p:nvPr/>
        </p:nvSpPr>
        <p:spPr>
          <a:xfrm>
            <a:off x="5807803" y="144528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346" name="ZoneTexte 345">
            <a:extLst>
              <a:ext uri="{FF2B5EF4-FFF2-40B4-BE49-F238E27FC236}">
                <a16:creationId xmlns:a16="http://schemas.microsoft.com/office/drawing/2014/main" id="{2194F3BF-A748-1A31-6DF5-75BFB0DB83AE}"/>
              </a:ext>
            </a:extLst>
          </p:cNvPr>
          <p:cNvSpPr txBox="1"/>
          <p:nvPr/>
        </p:nvSpPr>
        <p:spPr>
          <a:xfrm>
            <a:off x="5048374" y="1882675"/>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NON</a:t>
            </a:r>
          </a:p>
        </p:txBody>
      </p:sp>
      <p:sp>
        <p:nvSpPr>
          <p:cNvPr id="347" name="ZoneTexte 346">
            <a:extLst>
              <a:ext uri="{FF2B5EF4-FFF2-40B4-BE49-F238E27FC236}">
                <a16:creationId xmlns:a16="http://schemas.microsoft.com/office/drawing/2014/main" id="{D9081B3D-2F03-63E1-1C76-39F151D094A3}"/>
              </a:ext>
            </a:extLst>
          </p:cNvPr>
          <p:cNvSpPr txBox="1"/>
          <p:nvPr/>
        </p:nvSpPr>
        <p:spPr>
          <a:xfrm>
            <a:off x="5815898" y="188267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348" name="Connecteur droit 347">
            <a:extLst>
              <a:ext uri="{FF2B5EF4-FFF2-40B4-BE49-F238E27FC236}">
                <a16:creationId xmlns:a16="http://schemas.microsoft.com/office/drawing/2014/main" id="{C48111AB-260D-8B13-5D56-222D4B2F8FCF}"/>
              </a:ext>
            </a:extLst>
          </p:cNvPr>
          <p:cNvCxnSpPr/>
          <p:nvPr/>
        </p:nvCxnSpPr>
        <p:spPr>
          <a:xfrm>
            <a:off x="4784509" y="3158028"/>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pic>
        <p:nvPicPr>
          <p:cNvPr id="349" name="Image 348">
            <a:extLst>
              <a:ext uri="{FF2B5EF4-FFF2-40B4-BE49-F238E27FC236}">
                <a16:creationId xmlns:a16="http://schemas.microsoft.com/office/drawing/2014/main" id="{C3817C4C-F7A7-CD8F-0FFF-1E502C19A6F2}"/>
              </a:ext>
            </a:extLst>
          </p:cNvPr>
          <p:cNvPicPr>
            <a:picLocks noChangeAspect="1"/>
          </p:cNvPicPr>
          <p:nvPr/>
        </p:nvPicPr>
        <p:blipFill rotWithShape="1">
          <a:blip r:embed="rId3"/>
          <a:srcRect t="23453" b="27541"/>
          <a:stretch/>
        </p:blipFill>
        <p:spPr>
          <a:xfrm>
            <a:off x="4813881" y="3239130"/>
            <a:ext cx="1905722" cy="2021099"/>
          </a:xfrm>
          <a:prstGeom prst="rect">
            <a:avLst/>
          </a:prstGeom>
        </p:spPr>
      </p:pic>
      <p:sp>
        <p:nvSpPr>
          <p:cNvPr id="351" name="ZoneTexte 350">
            <a:extLst>
              <a:ext uri="{FF2B5EF4-FFF2-40B4-BE49-F238E27FC236}">
                <a16:creationId xmlns:a16="http://schemas.microsoft.com/office/drawing/2014/main" id="{50FC0B8E-A941-00A3-9CD4-E2FBCC8472F9}"/>
              </a:ext>
            </a:extLst>
          </p:cNvPr>
          <p:cNvSpPr txBox="1"/>
          <p:nvPr/>
        </p:nvSpPr>
        <p:spPr>
          <a:xfrm>
            <a:off x="4840517" y="3279416"/>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Lieu de la prestation</a:t>
            </a:r>
          </a:p>
        </p:txBody>
      </p:sp>
      <p:pic>
        <p:nvPicPr>
          <p:cNvPr id="364" name="Image 363">
            <a:extLst>
              <a:ext uri="{FF2B5EF4-FFF2-40B4-BE49-F238E27FC236}">
                <a16:creationId xmlns:a16="http://schemas.microsoft.com/office/drawing/2014/main" id="{99B42C8D-2581-6CE1-3924-95294CED88CA}"/>
              </a:ext>
            </a:extLst>
          </p:cNvPr>
          <p:cNvPicPr>
            <a:picLocks noChangeAspect="1"/>
          </p:cNvPicPr>
          <p:nvPr/>
        </p:nvPicPr>
        <p:blipFill>
          <a:blip r:embed="rId4"/>
          <a:stretch>
            <a:fillRect/>
          </a:stretch>
        </p:blipFill>
        <p:spPr>
          <a:xfrm>
            <a:off x="2764754" y="1190294"/>
            <a:ext cx="117342" cy="117342"/>
          </a:xfrm>
          <a:prstGeom prst="rect">
            <a:avLst/>
          </a:prstGeom>
        </p:spPr>
      </p:pic>
      <p:pic>
        <p:nvPicPr>
          <p:cNvPr id="367" name="Image 366">
            <a:extLst>
              <a:ext uri="{FF2B5EF4-FFF2-40B4-BE49-F238E27FC236}">
                <a16:creationId xmlns:a16="http://schemas.microsoft.com/office/drawing/2014/main" id="{D5F2422C-0173-BFE2-5A72-23B828055AE8}"/>
              </a:ext>
            </a:extLst>
          </p:cNvPr>
          <p:cNvPicPr>
            <a:picLocks noChangeAspect="1"/>
          </p:cNvPicPr>
          <p:nvPr/>
        </p:nvPicPr>
        <p:blipFill>
          <a:blip r:embed="rId4"/>
          <a:stretch>
            <a:fillRect/>
          </a:stretch>
        </p:blipFill>
        <p:spPr>
          <a:xfrm>
            <a:off x="4914286" y="1171351"/>
            <a:ext cx="117342" cy="117342"/>
          </a:xfrm>
          <a:prstGeom prst="rect">
            <a:avLst/>
          </a:prstGeom>
        </p:spPr>
      </p:pic>
      <p:grpSp>
        <p:nvGrpSpPr>
          <p:cNvPr id="372" name="Groupe 371">
            <a:extLst>
              <a:ext uri="{FF2B5EF4-FFF2-40B4-BE49-F238E27FC236}">
                <a16:creationId xmlns:a16="http://schemas.microsoft.com/office/drawing/2014/main" id="{DA5B605C-4BFD-37DF-A0D2-376FF5947BE8}"/>
              </a:ext>
            </a:extLst>
          </p:cNvPr>
          <p:cNvGrpSpPr/>
          <p:nvPr/>
        </p:nvGrpSpPr>
        <p:grpSpPr>
          <a:xfrm>
            <a:off x="4913211" y="936429"/>
            <a:ext cx="144000" cy="144000"/>
            <a:chOff x="6978298" y="1073791"/>
            <a:chExt cx="144000" cy="144000"/>
          </a:xfrm>
        </p:grpSpPr>
        <p:sp>
          <p:nvSpPr>
            <p:cNvPr id="373" name="Ellipse 372">
              <a:extLst>
                <a:ext uri="{FF2B5EF4-FFF2-40B4-BE49-F238E27FC236}">
                  <a16:creationId xmlns:a16="http://schemas.microsoft.com/office/drawing/2014/main" id="{AB1A720B-9CEB-648C-4D24-25D895E2A875}"/>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74" name="Image 373">
              <a:extLst>
                <a:ext uri="{FF2B5EF4-FFF2-40B4-BE49-F238E27FC236}">
                  <a16:creationId xmlns:a16="http://schemas.microsoft.com/office/drawing/2014/main" id="{1CF5CF1D-FD71-058B-6607-C29CF01EF4E6}"/>
                </a:ext>
              </a:extLst>
            </p:cNvPr>
            <p:cNvPicPr>
              <a:picLocks noChangeAspect="1"/>
            </p:cNvPicPr>
            <p:nvPr/>
          </p:nvPicPr>
          <p:blipFill rotWithShape="1">
            <a:blip r:embed="rId5"/>
            <a:srcRect l="25334" t="22868" r="19238" b="21709"/>
            <a:stretch/>
          </p:blipFill>
          <p:spPr>
            <a:xfrm rot="10800000">
              <a:off x="7013210" y="1093648"/>
              <a:ext cx="78147" cy="100464"/>
            </a:xfrm>
            <a:prstGeom prst="rect">
              <a:avLst/>
            </a:prstGeom>
          </p:spPr>
        </p:pic>
      </p:grpSp>
      <p:grpSp>
        <p:nvGrpSpPr>
          <p:cNvPr id="378" name="Groupe 377">
            <a:extLst>
              <a:ext uri="{FF2B5EF4-FFF2-40B4-BE49-F238E27FC236}">
                <a16:creationId xmlns:a16="http://schemas.microsoft.com/office/drawing/2014/main" id="{72575C59-4ADD-BE67-FCF0-16D0927D0399}"/>
              </a:ext>
            </a:extLst>
          </p:cNvPr>
          <p:cNvGrpSpPr/>
          <p:nvPr/>
        </p:nvGrpSpPr>
        <p:grpSpPr>
          <a:xfrm>
            <a:off x="2755388" y="966645"/>
            <a:ext cx="144000" cy="144000"/>
            <a:chOff x="6978298" y="1073791"/>
            <a:chExt cx="144000" cy="144000"/>
          </a:xfrm>
        </p:grpSpPr>
        <p:sp>
          <p:nvSpPr>
            <p:cNvPr id="379" name="Ellipse 378">
              <a:extLst>
                <a:ext uri="{FF2B5EF4-FFF2-40B4-BE49-F238E27FC236}">
                  <a16:creationId xmlns:a16="http://schemas.microsoft.com/office/drawing/2014/main" id="{FF3DC411-9F0B-D3F3-B2FC-D5E646DCF2BF}"/>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80" name="Image 379">
              <a:extLst>
                <a:ext uri="{FF2B5EF4-FFF2-40B4-BE49-F238E27FC236}">
                  <a16:creationId xmlns:a16="http://schemas.microsoft.com/office/drawing/2014/main" id="{4A0EDD76-B6D9-AD0E-7003-457DD7B02B82}"/>
                </a:ext>
              </a:extLst>
            </p:cNvPr>
            <p:cNvPicPr>
              <a:picLocks noChangeAspect="1"/>
            </p:cNvPicPr>
            <p:nvPr/>
          </p:nvPicPr>
          <p:blipFill rotWithShape="1">
            <a:blip r:embed="rId5"/>
            <a:srcRect l="25334" t="22868" r="19238" b="21709"/>
            <a:stretch/>
          </p:blipFill>
          <p:spPr>
            <a:xfrm rot="10800000">
              <a:off x="7013210" y="1093648"/>
              <a:ext cx="78147" cy="100464"/>
            </a:xfrm>
            <a:prstGeom prst="rect">
              <a:avLst/>
            </a:prstGeom>
          </p:spPr>
        </p:pic>
      </p:grpSp>
      <p:sp>
        <p:nvSpPr>
          <p:cNvPr id="415" name="Rectangle : coins arrondis 414">
            <a:extLst>
              <a:ext uri="{FF2B5EF4-FFF2-40B4-BE49-F238E27FC236}">
                <a16:creationId xmlns:a16="http://schemas.microsoft.com/office/drawing/2014/main" id="{1DEB9796-4F13-7A30-83C6-EA957262599C}"/>
              </a:ext>
            </a:extLst>
          </p:cNvPr>
          <p:cNvSpPr/>
          <p:nvPr/>
        </p:nvSpPr>
        <p:spPr>
          <a:xfrm>
            <a:off x="7126751" y="824471"/>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6" name="Rectangle : coins arrondis 415">
            <a:extLst>
              <a:ext uri="{FF2B5EF4-FFF2-40B4-BE49-F238E27FC236}">
                <a16:creationId xmlns:a16="http://schemas.microsoft.com/office/drawing/2014/main" id="{A5BA8D4E-F791-9943-66C4-54BBC74593B0}"/>
              </a:ext>
            </a:extLst>
          </p:cNvPr>
          <p:cNvSpPr/>
          <p:nvPr/>
        </p:nvSpPr>
        <p:spPr>
          <a:xfrm>
            <a:off x="7124958" y="1197759"/>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7" name="Rectangle : coins arrondis 416">
            <a:extLst>
              <a:ext uri="{FF2B5EF4-FFF2-40B4-BE49-F238E27FC236}">
                <a16:creationId xmlns:a16="http://schemas.microsoft.com/office/drawing/2014/main" id="{FF9B4BF6-36A9-CBE2-FFF7-C1360ABBA574}"/>
              </a:ext>
            </a:extLst>
          </p:cNvPr>
          <p:cNvSpPr/>
          <p:nvPr/>
        </p:nvSpPr>
        <p:spPr>
          <a:xfrm>
            <a:off x="7126751" y="1463497"/>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8" name="Rectangle : coins arrondis 417">
            <a:extLst>
              <a:ext uri="{FF2B5EF4-FFF2-40B4-BE49-F238E27FC236}">
                <a16:creationId xmlns:a16="http://schemas.microsoft.com/office/drawing/2014/main" id="{19C24624-D1C1-9D8C-D05D-AEED644E2F37}"/>
              </a:ext>
            </a:extLst>
          </p:cNvPr>
          <p:cNvSpPr/>
          <p:nvPr/>
        </p:nvSpPr>
        <p:spPr>
          <a:xfrm>
            <a:off x="7130049" y="819285"/>
            <a:ext cx="1943180" cy="5038978"/>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9" name="Rectangle : coins arrondis 418">
            <a:extLst>
              <a:ext uri="{FF2B5EF4-FFF2-40B4-BE49-F238E27FC236}">
                <a16:creationId xmlns:a16="http://schemas.microsoft.com/office/drawing/2014/main" id="{1360B48E-C79B-BB06-6F82-4978B87BA705}"/>
              </a:ext>
            </a:extLst>
          </p:cNvPr>
          <p:cNvSpPr/>
          <p:nvPr/>
        </p:nvSpPr>
        <p:spPr>
          <a:xfrm>
            <a:off x="7266037" y="1384363"/>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20" name="Connecteur droit 419">
            <a:extLst>
              <a:ext uri="{FF2B5EF4-FFF2-40B4-BE49-F238E27FC236}">
                <a16:creationId xmlns:a16="http://schemas.microsoft.com/office/drawing/2014/main" id="{9931F922-0F44-7A67-00B1-33097580785C}"/>
              </a:ext>
            </a:extLst>
          </p:cNvPr>
          <p:cNvCxnSpPr/>
          <p:nvPr/>
        </p:nvCxnSpPr>
        <p:spPr>
          <a:xfrm>
            <a:off x="7397660" y="1837406"/>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21" name="ZoneTexte 420">
            <a:extLst>
              <a:ext uri="{FF2B5EF4-FFF2-40B4-BE49-F238E27FC236}">
                <a16:creationId xmlns:a16="http://schemas.microsoft.com/office/drawing/2014/main" id="{DB45C8FB-97FE-8F9E-10CB-99EBADC78942}"/>
              </a:ext>
            </a:extLst>
          </p:cNvPr>
          <p:cNvSpPr txBox="1"/>
          <p:nvPr/>
        </p:nvSpPr>
        <p:spPr>
          <a:xfrm>
            <a:off x="7171157" y="1141638"/>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431" name="ZoneTexte 430">
            <a:extLst>
              <a:ext uri="{FF2B5EF4-FFF2-40B4-BE49-F238E27FC236}">
                <a16:creationId xmlns:a16="http://schemas.microsoft.com/office/drawing/2014/main" id="{BF2B63FE-5312-98D4-E14D-101F1BED89F5}"/>
              </a:ext>
            </a:extLst>
          </p:cNvPr>
          <p:cNvSpPr txBox="1"/>
          <p:nvPr/>
        </p:nvSpPr>
        <p:spPr>
          <a:xfrm>
            <a:off x="7358616" y="1639321"/>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432" name="ZoneTexte 431">
            <a:extLst>
              <a:ext uri="{FF2B5EF4-FFF2-40B4-BE49-F238E27FC236}">
                <a16:creationId xmlns:a16="http://schemas.microsoft.com/office/drawing/2014/main" id="{74FAA14D-4006-37C5-12B6-B3F3DEC04C90}"/>
              </a:ext>
            </a:extLst>
          </p:cNvPr>
          <p:cNvSpPr txBox="1"/>
          <p:nvPr/>
        </p:nvSpPr>
        <p:spPr>
          <a:xfrm>
            <a:off x="8092653" y="1639904"/>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433" name="ZoneTexte 432">
            <a:extLst>
              <a:ext uri="{FF2B5EF4-FFF2-40B4-BE49-F238E27FC236}">
                <a16:creationId xmlns:a16="http://schemas.microsoft.com/office/drawing/2014/main" id="{7102A6CB-EB37-CB87-B9CA-AF06182CF0FF}"/>
              </a:ext>
            </a:extLst>
          </p:cNvPr>
          <p:cNvSpPr txBox="1"/>
          <p:nvPr/>
        </p:nvSpPr>
        <p:spPr>
          <a:xfrm>
            <a:off x="7358162" y="2068644"/>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434" name="ZoneTexte 433">
            <a:extLst>
              <a:ext uri="{FF2B5EF4-FFF2-40B4-BE49-F238E27FC236}">
                <a16:creationId xmlns:a16="http://schemas.microsoft.com/office/drawing/2014/main" id="{CADD120E-C1A6-EC65-1EF9-3C490A38B642}"/>
              </a:ext>
            </a:extLst>
          </p:cNvPr>
          <p:cNvSpPr txBox="1"/>
          <p:nvPr/>
        </p:nvSpPr>
        <p:spPr>
          <a:xfrm>
            <a:off x="8092199" y="2069227"/>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435" name="ZoneTexte 434">
            <a:extLst>
              <a:ext uri="{FF2B5EF4-FFF2-40B4-BE49-F238E27FC236}">
                <a16:creationId xmlns:a16="http://schemas.microsoft.com/office/drawing/2014/main" id="{97229BF2-FB0B-6345-438D-BD46201292FD}"/>
              </a:ext>
            </a:extLst>
          </p:cNvPr>
          <p:cNvSpPr txBox="1"/>
          <p:nvPr/>
        </p:nvSpPr>
        <p:spPr>
          <a:xfrm>
            <a:off x="7408496" y="1444907"/>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436" name="ZoneTexte 435">
            <a:extLst>
              <a:ext uri="{FF2B5EF4-FFF2-40B4-BE49-F238E27FC236}">
                <a16:creationId xmlns:a16="http://schemas.microsoft.com/office/drawing/2014/main" id="{F2F4D7C1-1154-B284-65CF-2DBDD481D432}"/>
              </a:ext>
            </a:extLst>
          </p:cNvPr>
          <p:cNvSpPr txBox="1"/>
          <p:nvPr/>
        </p:nvSpPr>
        <p:spPr>
          <a:xfrm>
            <a:off x="8148252" y="145446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437" name="ZoneTexte 436">
            <a:extLst>
              <a:ext uri="{FF2B5EF4-FFF2-40B4-BE49-F238E27FC236}">
                <a16:creationId xmlns:a16="http://schemas.microsoft.com/office/drawing/2014/main" id="{915D37D6-4384-F8DF-3822-036AD172568B}"/>
              </a:ext>
            </a:extLst>
          </p:cNvPr>
          <p:cNvSpPr txBox="1"/>
          <p:nvPr/>
        </p:nvSpPr>
        <p:spPr>
          <a:xfrm>
            <a:off x="7388823" y="1891857"/>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NON</a:t>
            </a:r>
          </a:p>
        </p:txBody>
      </p:sp>
      <p:sp>
        <p:nvSpPr>
          <p:cNvPr id="438" name="ZoneTexte 437">
            <a:extLst>
              <a:ext uri="{FF2B5EF4-FFF2-40B4-BE49-F238E27FC236}">
                <a16:creationId xmlns:a16="http://schemas.microsoft.com/office/drawing/2014/main" id="{69DA5EB8-A8F1-2D79-64C6-B044B05090DA}"/>
              </a:ext>
            </a:extLst>
          </p:cNvPr>
          <p:cNvSpPr txBox="1"/>
          <p:nvPr/>
        </p:nvSpPr>
        <p:spPr>
          <a:xfrm>
            <a:off x="8156347" y="1891856"/>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439" name="Connecteur droit 438">
            <a:extLst>
              <a:ext uri="{FF2B5EF4-FFF2-40B4-BE49-F238E27FC236}">
                <a16:creationId xmlns:a16="http://schemas.microsoft.com/office/drawing/2014/main" id="{99B43963-1E09-8FCE-B07F-17217FBE9AD1}"/>
              </a:ext>
            </a:extLst>
          </p:cNvPr>
          <p:cNvCxnSpPr/>
          <p:nvPr/>
        </p:nvCxnSpPr>
        <p:spPr>
          <a:xfrm>
            <a:off x="7124958" y="3167210"/>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40" name="ZoneTexte 439">
            <a:extLst>
              <a:ext uri="{FF2B5EF4-FFF2-40B4-BE49-F238E27FC236}">
                <a16:creationId xmlns:a16="http://schemas.microsoft.com/office/drawing/2014/main" id="{140023D9-8091-E5B4-D817-4F9B76018C06}"/>
              </a:ext>
            </a:extLst>
          </p:cNvPr>
          <p:cNvSpPr txBox="1"/>
          <p:nvPr/>
        </p:nvSpPr>
        <p:spPr>
          <a:xfrm>
            <a:off x="7180966" y="3288598"/>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Client</a:t>
            </a:r>
          </a:p>
        </p:txBody>
      </p:sp>
      <p:pic>
        <p:nvPicPr>
          <p:cNvPr id="441" name="Image 440">
            <a:extLst>
              <a:ext uri="{FF2B5EF4-FFF2-40B4-BE49-F238E27FC236}">
                <a16:creationId xmlns:a16="http://schemas.microsoft.com/office/drawing/2014/main" id="{973B9113-CAEF-AA83-F4CD-8C1F52358122}"/>
              </a:ext>
            </a:extLst>
          </p:cNvPr>
          <p:cNvPicPr>
            <a:picLocks noChangeAspect="1"/>
          </p:cNvPicPr>
          <p:nvPr/>
        </p:nvPicPr>
        <p:blipFill>
          <a:blip r:embed="rId4"/>
          <a:stretch>
            <a:fillRect/>
          </a:stretch>
        </p:blipFill>
        <p:spPr>
          <a:xfrm>
            <a:off x="7254735" y="1180533"/>
            <a:ext cx="117342" cy="117342"/>
          </a:xfrm>
          <a:prstGeom prst="rect">
            <a:avLst/>
          </a:prstGeom>
        </p:spPr>
      </p:pic>
      <p:grpSp>
        <p:nvGrpSpPr>
          <p:cNvPr id="442" name="Groupe 441">
            <a:extLst>
              <a:ext uri="{FF2B5EF4-FFF2-40B4-BE49-F238E27FC236}">
                <a16:creationId xmlns:a16="http://schemas.microsoft.com/office/drawing/2014/main" id="{5B4DF93F-9095-CBEA-D57C-B85070D78884}"/>
              </a:ext>
            </a:extLst>
          </p:cNvPr>
          <p:cNvGrpSpPr/>
          <p:nvPr/>
        </p:nvGrpSpPr>
        <p:grpSpPr>
          <a:xfrm>
            <a:off x="7253660" y="945611"/>
            <a:ext cx="144000" cy="144000"/>
            <a:chOff x="6978298" y="1073791"/>
            <a:chExt cx="144000" cy="144000"/>
          </a:xfrm>
        </p:grpSpPr>
        <p:sp>
          <p:nvSpPr>
            <p:cNvPr id="443" name="Ellipse 442">
              <a:extLst>
                <a:ext uri="{FF2B5EF4-FFF2-40B4-BE49-F238E27FC236}">
                  <a16:creationId xmlns:a16="http://schemas.microsoft.com/office/drawing/2014/main" id="{77E00621-F11E-47BC-ADAE-535F2D99134C}"/>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44" name="Image 443">
              <a:extLst>
                <a:ext uri="{FF2B5EF4-FFF2-40B4-BE49-F238E27FC236}">
                  <a16:creationId xmlns:a16="http://schemas.microsoft.com/office/drawing/2014/main" id="{545FD0C5-46C9-BB55-CECC-605F47AAA967}"/>
                </a:ext>
              </a:extLst>
            </p:cNvPr>
            <p:cNvPicPr>
              <a:picLocks noChangeAspect="1"/>
            </p:cNvPicPr>
            <p:nvPr/>
          </p:nvPicPr>
          <p:blipFill rotWithShape="1">
            <a:blip r:embed="rId5"/>
            <a:srcRect l="25334" t="22868" r="19238" b="21709"/>
            <a:stretch/>
          </p:blipFill>
          <p:spPr>
            <a:xfrm rot="10800000">
              <a:off x="7013210" y="1093648"/>
              <a:ext cx="78147" cy="100464"/>
            </a:xfrm>
            <a:prstGeom prst="rect">
              <a:avLst/>
            </a:prstGeom>
          </p:spPr>
        </p:pic>
      </p:grpSp>
      <p:sp>
        <p:nvSpPr>
          <p:cNvPr id="445" name="ZoneTexte 444">
            <a:extLst>
              <a:ext uri="{FF2B5EF4-FFF2-40B4-BE49-F238E27FC236}">
                <a16:creationId xmlns:a16="http://schemas.microsoft.com/office/drawing/2014/main" id="{62C3B374-C6AE-775A-DEE6-A93C4F536ADE}"/>
              </a:ext>
            </a:extLst>
          </p:cNvPr>
          <p:cNvSpPr txBox="1"/>
          <p:nvPr/>
        </p:nvSpPr>
        <p:spPr>
          <a:xfrm>
            <a:off x="7175581" y="3540789"/>
            <a:ext cx="1548340" cy="200055"/>
          </a:xfrm>
          <a:prstGeom prst="rect">
            <a:avLst/>
          </a:prstGeom>
          <a:noFill/>
        </p:spPr>
        <p:txBody>
          <a:bodyPr wrap="square" rtlCol="0">
            <a:spAutoFit/>
          </a:bodyPr>
          <a:lstStyle/>
          <a:p>
            <a:r>
              <a:rPr lang="fr-FR" sz="700" b="1" dirty="0">
                <a:latin typeface="Source Sans Pro Semibold" panose="020B0503030403020204" pitchFamily="34" charset="77"/>
              </a:rPr>
              <a:t>Personne à contacter</a:t>
            </a:r>
          </a:p>
        </p:txBody>
      </p:sp>
      <p:sp>
        <p:nvSpPr>
          <p:cNvPr id="446" name="ZoneTexte 445">
            <a:extLst>
              <a:ext uri="{FF2B5EF4-FFF2-40B4-BE49-F238E27FC236}">
                <a16:creationId xmlns:a16="http://schemas.microsoft.com/office/drawing/2014/main" id="{59F5C830-6ECB-C72F-6878-6C16D7D1191D}"/>
              </a:ext>
            </a:extLst>
          </p:cNvPr>
          <p:cNvSpPr txBox="1"/>
          <p:nvPr/>
        </p:nvSpPr>
        <p:spPr>
          <a:xfrm>
            <a:off x="7176919" y="3683382"/>
            <a:ext cx="1548340" cy="200055"/>
          </a:xfrm>
          <a:prstGeom prst="rect">
            <a:avLst/>
          </a:prstGeom>
          <a:noFill/>
        </p:spPr>
        <p:txBody>
          <a:bodyPr wrap="square" rtlCol="0">
            <a:spAutoFit/>
          </a:bodyPr>
          <a:lstStyle/>
          <a:p>
            <a:r>
              <a:rPr lang="fr-FR" sz="700" dirty="0">
                <a:latin typeface="Source Sans Pro Light" panose="020B0403030403020204" pitchFamily="34" charset="77"/>
              </a:rPr>
              <a:t>Pascal Jean</a:t>
            </a:r>
          </a:p>
        </p:txBody>
      </p:sp>
      <p:pic>
        <p:nvPicPr>
          <p:cNvPr id="447" name="Image 446" descr="Une image contenant personne, intérieur, assiette, alimentation&#10;&#10;Description générée automatiquement">
            <a:extLst>
              <a:ext uri="{FF2B5EF4-FFF2-40B4-BE49-F238E27FC236}">
                <a16:creationId xmlns:a16="http://schemas.microsoft.com/office/drawing/2014/main" id="{7F7C7DC2-55BF-EC79-376B-C897B4E49BEC}"/>
              </a:ext>
            </a:extLst>
          </p:cNvPr>
          <p:cNvPicPr>
            <a:picLocks noChangeAspect="1"/>
          </p:cNvPicPr>
          <p:nvPr/>
        </p:nvPicPr>
        <p:blipFill rotWithShape="1">
          <a:blip r:embed="rId6"/>
          <a:srcRect l="10663" t="7393" r="3306" b="8247"/>
          <a:stretch/>
        </p:blipFill>
        <p:spPr>
          <a:xfrm>
            <a:off x="8586461" y="3588520"/>
            <a:ext cx="244040" cy="231742"/>
          </a:xfrm>
          <a:prstGeom prst="ellipse">
            <a:avLst/>
          </a:prstGeom>
          <a:ln w="12700">
            <a:solidFill>
              <a:schemeClr val="bg1"/>
            </a:solidFill>
          </a:ln>
        </p:spPr>
      </p:pic>
      <p:cxnSp>
        <p:nvCxnSpPr>
          <p:cNvPr id="448" name="Connecteur droit 447">
            <a:extLst>
              <a:ext uri="{FF2B5EF4-FFF2-40B4-BE49-F238E27FC236}">
                <a16:creationId xmlns:a16="http://schemas.microsoft.com/office/drawing/2014/main" id="{9F192F60-EA25-CB38-144C-DC3C0D4D3EAD}"/>
              </a:ext>
            </a:extLst>
          </p:cNvPr>
          <p:cNvCxnSpPr/>
          <p:nvPr/>
        </p:nvCxnSpPr>
        <p:spPr>
          <a:xfrm>
            <a:off x="7278394" y="3978451"/>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grpSp>
        <p:nvGrpSpPr>
          <p:cNvPr id="449" name="Groupe 448">
            <a:extLst>
              <a:ext uri="{FF2B5EF4-FFF2-40B4-BE49-F238E27FC236}">
                <a16:creationId xmlns:a16="http://schemas.microsoft.com/office/drawing/2014/main" id="{74247D97-C112-3497-905F-DAD4BEBBEA1F}"/>
              </a:ext>
            </a:extLst>
          </p:cNvPr>
          <p:cNvGrpSpPr>
            <a:grpSpLocks noChangeAspect="1"/>
          </p:cNvGrpSpPr>
          <p:nvPr/>
        </p:nvGrpSpPr>
        <p:grpSpPr>
          <a:xfrm>
            <a:off x="8560959" y="3549952"/>
            <a:ext cx="288000" cy="291396"/>
            <a:chOff x="6340389" y="1917916"/>
            <a:chExt cx="2628178" cy="2659194"/>
          </a:xfrm>
        </p:grpSpPr>
        <p:pic>
          <p:nvPicPr>
            <p:cNvPr id="450" name="Image 449">
              <a:extLst>
                <a:ext uri="{FF2B5EF4-FFF2-40B4-BE49-F238E27FC236}">
                  <a16:creationId xmlns:a16="http://schemas.microsoft.com/office/drawing/2014/main" id="{0FB1CEC6-31AF-5E36-3317-69CABD4342DC}"/>
                </a:ext>
              </a:extLst>
            </p:cNvPr>
            <p:cNvPicPr>
              <a:picLocks noChangeAspect="1"/>
            </p:cNvPicPr>
            <p:nvPr/>
          </p:nvPicPr>
          <p:blipFill>
            <a:blip r:embed="rId7"/>
            <a:stretch>
              <a:fillRect/>
            </a:stretch>
          </p:blipFill>
          <p:spPr>
            <a:xfrm>
              <a:off x="6700431" y="1917916"/>
              <a:ext cx="2268136" cy="2659194"/>
            </a:xfrm>
            <a:prstGeom prst="rect">
              <a:avLst/>
            </a:prstGeom>
          </p:spPr>
        </p:pic>
        <p:sp>
          <p:nvSpPr>
            <p:cNvPr id="451" name="Rectangle 450">
              <a:extLst>
                <a:ext uri="{FF2B5EF4-FFF2-40B4-BE49-F238E27FC236}">
                  <a16:creationId xmlns:a16="http://schemas.microsoft.com/office/drawing/2014/main" id="{4A81F0E2-E202-1D6B-9B66-8558D7718E3E}"/>
                </a:ext>
              </a:extLst>
            </p:cNvPr>
            <p:cNvSpPr/>
            <p:nvPr/>
          </p:nvSpPr>
          <p:spPr>
            <a:xfrm rot="1785200">
              <a:off x="6600139" y="2519708"/>
              <a:ext cx="273812"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2" name="Rectangle 451">
              <a:extLst>
                <a:ext uri="{FF2B5EF4-FFF2-40B4-BE49-F238E27FC236}">
                  <a16:creationId xmlns:a16="http://schemas.microsoft.com/office/drawing/2014/main" id="{F6C2CBCC-AD5B-3AC1-C93B-B7BED66DEEC1}"/>
                </a:ext>
              </a:extLst>
            </p:cNvPr>
            <p:cNvSpPr/>
            <p:nvPr/>
          </p:nvSpPr>
          <p:spPr>
            <a:xfrm rot="1785200">
              <a:off x="6472675" y="2258053"/>
              <a:ext cx="273812"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3" name="Rectangle 452">
              <a:extLst>
                <a:ext uri="{FF2B5EF4-FFF2-40B4-BE49-F238E27FC236}">
                  <a16:creationId xmlns:a16="http://schemas.microsoft.com/office/drawing/2014/main" id="{C4826592-94E2-FB6B-5D51-2BD5BDC85F82}"/>
                </a:ext>
              </a:extLst>
            </p:cNvPr>
            <p:cNvSpPr/>
            <p:nvPr/>
          </p:nvSpPr>
          <p:spPr>
            <a:xfrm>
              <a:off x="6498905" y="2987365"/>
              <a:ext cx="273812"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4" name="Rectangle 453">
              <a:extLst>
                <a:ext uri="{FF2B5EF4-FFF2-40B4-BE49-F238E27FC236}">
                  <a16:creationId xmlns:a16="http://schemas.microsoft.com/office/drawing/2014/main" id="{5C1D5415-A95D-AA04-9D19-CE658E870C02}"/>
                </a:ext>
              </a:extLst>
            </p:cNvPr>
            <p:cNvSpPr/>
            <p:nvPr/>
          </p:nvSpPr>
          <p:spPr>
            <a:xfrm rot="19595742">
              <a:off x="6516080" y="3729593"/>
              <a:ext cx="451737"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5" name="Rectangle 454">
              <a:extLst>
                <a:ext uri="{FF2B5EF4-FFF2-40B4-BE49-F238E27FC236}">
                  <a16:creationId xmlns:a16="http://schemas.microsoft.com/office/drawing/2014/main" id="{DF78EA1E-B448-5497-F69A-54D855C6DF1C}"/>
                </a:ext>
              </a:extLst>
            </p:cNvPr>
            <p:cNvSpPr/>
            <p:nvPr/>
          </p:nvSpPr>
          <p:spPr>
            <a:xfrm rot="20476797">
              <a:off x="6340389" y="3365151"/>
              <a:ext cx="436459" cy="5954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456" name="Image 455">
            <a:extLst>
              <a:ext uri="{FF2B5EF4-FFF2-40B4-BE49-F238E27FC236}">
                <a16:creationId xmlns:a16="http://schemas.microsoft.com/office/drawing/2014/main" id="{2DECE987-3F7D-9A1B-57C6-FB7D42E584F8}"/>
              </a:ext>
            </a:extLst>
          </p:cNvPr>
          <p:cNvPicPr>
            <a:picLocks noChangeAspect="1"/>
          </p:cNvPicPr>
          <p:nvPr/>
        </p:nvPicPr>
        <p:blipFill rotWithShape="1">
          <a:blip r:embed="rId8"/>
          <a:srcRect l="3184" t="56969" r="17371" b="37303"/>
          <a:stretch/>
        </p:blipFill>
        <p:spPr>
          <a:xfrm>
            <a:off x="7208785" y="4026933"/>
            <a:ext cx="1588098" cy="247820"/>
          </a:xfrm>
          <a:prstGeom prst="rect">
            <a:avLst/>
          </a:prstGeom>
        </p:spPr>
      </p:pic>
      <p:pic>
        <p:nvPicPr>
          <p:cNvPr id="457" name="Image 456">
            <a:extLst>
              <a:ext uri="{FF2B5EF4-FFF2-40B4-BE49-F238E27FC236}">
                <a16:creationId xmlns:a16="http://schemas.microsoft.com/office/drawing/2014/main" id="{4BA9C569-7602-1914-3F65-7351DDCA0D21}"/>
              </a:ext>
            </a:extLst>
          </p:cNvPr>
          <p:cNvPicPr>
            <a:picLocks noChangeAspect="1"/>
          </p:cNvPicPr>
          <p:nvPr/>
        </p:nvPicPr>
        <p:blipFill>
          <a:blip r:embed="rId5"/>
          <a:stretch>
            <a:fillRect/>
          </a:stretch>
        </p:blipFill>
        <p:spPr>
          <a:xfrm>
            <a:off x="8822049" y="4082149"/>
            <a:ext cx="116016" cy="149163"/>
          </a:xfrm>
          <a:prstGeom prst="rect">
            <a:avLst/>
          </a:prstGeom>
        </p:spPr>
      </p:pic>
      <p:sp>
        <p:nvSpPr>
          <p:cNvPr id="458" name="ZoneTexte 457">
            <a:extLst>
              <a:ext uri="{FF2B5EF4-FFF2-40B4-BE49-F238E27FC236}">
                <a16:creationId xmlns:a16="http://schemas.microsoft.com/office/drawing/2014/main" id="{D42AF676-48A8-A7D0-782A-D1DE318C6779}"/>
              </a:ext>
            </a:extLst>
          </p:cNvPr>
          <p:cNvSpPr txBox="1"/>
          <p:nvPr/>
        </p:nvSpPr>
        <p:spPr>
          <a:xfrm>
            <a:off x="7398899" y="4036019"/>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Appeler le client</a:t>
            </a:r>
          </a:p>
        </p:txBody>
      </p:sp>
      <p:cxnSp>
        <p:nvCxnSpPr>
          <p:cNvPr id="459" name="Connecteur droit 458">
            <a:extLst>
              <a:ext uri="{FF2B5EF4-FFF2-40B4-BE49-F238E27FC236}">
                <a16:creationId xmlns:a16="http://schemas.microsoft.com/office/drawing/2014/main" id="{572A431F-C7CC-32A5-6EF5-36617521F8A1}"/>
              </a:ext>
            </a:extLst>
          </p:cNvPr>
          <p:cNvCxnSpPr/>
          <p:nvPr/>
        </p:nvCxnSpPr>
        <p:spPr>
          <a:xfrm>
            <a:off x="7124958" y="4368085"/>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60" name="ZoneTexte 459">
            <a:extLst>
              <a:ext uri="{FF2B5EF4-FFF2-40B4-BE49-F238E27FC236}">
                <a16:creationId xmlns:a16="http://schemas.microsoft.com/office/drawing/2014/main" id="{2EB94021-4B9F-E236-ABFE-30644546D1F6}"/>
              </a:ext>
            </a:extLst>
          </p:cNvPr>
          <p:cNvSpPr txBox="1"/>
          <p:nvPr/>
        </p:nvSpPr>
        <p:spPr>
          <a:xfrm>
            <a:off x="7186115" y="4504272"/>
            <a:ext cx="1768728"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Obtenir de l’aide</a:t>
            </a:r>
          </a:p>
        </p:txBody>
      </p:sp>
      <p:sp>
        <p:nvSpPr>
          <p:cNvPr id="461" name="ZoneTexte 460">
            <a:extLst>
              <a:ext uri="{FF2B5EF4-FFF2-40B4-BE49-F238E27FC236}">
                <a16:creationId xmlns:a16="http://schemas.microsoft.com/office/drawing/2014/main" id="{041171FD-E5A6-AFDC-2B2E-00FE6955AE15}"/>
              </a:ext>
            </a:extLst>
          </p:cNvPr>
          <p:cNvSpPr txBox="1"/>
          <p:nvPr/>
        </p:nvSpPr>
        <p:spPr>
          <a:xfrm>
            <a:off x="7186115" y="4757719"/>
            <a:ext cx="1844658" cy="307777"/>
          </a:xfrm>
          <a:prstGeom prst="rect">
            <a:avLst/>
          </a:prstGeom>
          <a:noFill/>
        </p:spPr>
        <p:txBody>
          <a:bodyPr wrap="square" rtlCol="0">
            <a:spAutoFit/>
          </a:bodyPr>
          <a:lstStyle/>
          <a:p>
            <a:r>
              <a:rPr lang="fr-FR" sz="700" dirty="0">
                <a:latin typeface="Source Sans Pro Light" panose="020B0403030403020204" pitchFamily="34" charset="77"/>
              </a:rPr>
              <a:t>Nous sommes là pour vous aider à chaque prestation, quel que soit le souci rencontré.</a:t>
            </a:r>
          </a:p>
        </p:txBody>
      </p:sp>
      <p:pic>
        <p:nvPicPr>
          <p:cNvPr id="462" name="Image 461" descr="Une image contenant texte&#10;&#10;Description générée automatiquement">
            <a:extLst>
              <a:ext uri="{FF2B5EF4-FFF2-40B4-BE49-F238E27FC236}">
                <a16:creationId xmlns:a16="http://schemas.microsoft.com/office/drawing/2014/main" id="{7B25F989-74BB-A215-4007-F70214E3553D}"/>
              </a:ext>
            </a:extLst>
          </p:cNvPr>
          <p:cNvPicPr>
            <a:picLocks noChangeAspect="1"/>
          </p:cNvPicPr>
          <p:nvPr/>
        </p:nvPicPr>
        <p:blipFill rotWithShape="1">
          <a:blip r:embed="rId9"/>
          <a:srcRect l="4322" t="83345" r="5364"/>
          <a:stretch/>
        </p:blipFill>
        <p:spPr>
          <a:xfrm>
            <a:off x="7214742" y="5139809"/>
            <a:ext cx="1768728" cy="705864"/>
          </a:xfrm>
          <a:prstGeom prst="rect">
            <a:avLst/>
          </a:prstGeom>
        </p:spPr>
      </p:pic>
      <p:pic>
        <p:nvPicPr>
          <p:cNvPr id="463" name="Image 462" descr="Une image contenant texte&#10;&#10;Description générée automatiquement">
            <a:extLst>
              <a:ext uri="{FF2B5EF4-FFF2-40B4-BE49-F238E27FC236}">
                <a16:creationId xmlns:a16="http://schemas.microsoft.com/office/drawing/2014/main" id="{9FD8A1A1-8355-7346-0B40-A501CE6CD88B}"/>
              </a:ext>
            </a:extLst>
          </p:cNvPr>
          <p:cNvPicPr>
            <a:picLocks noChangeAspect="1"/>
          </p:cNvPicPr>
          <p:nvPr/>
        </p:nvPicPr>
        <p:blipFill rotWithShape="1">
          <a:blip r:embed="rId10"/>
          <a:srcRect l="2630" t="61112" r="4175" b="25068"/>
          <a:stretch/>
        </p:blipFill>
        <p:spPr>
          <a:xfrm>
            <a:off x="2732480" y="3280271"/>
            <a:ext cx="1770875" cy="568298"/>
          </a:xfrm>
          <a:prstGeom prst="rect">
            <a:avLst/>
          </a:prstGeom>
        </p:spPr>
      </p:pic>
      <p:sp>
        <p:nvSpPr>
          <p:cNvPr id="465" name="ZoneTexte 464">
            <a:extLst>
              <a:ext uri="{FF2B5EF4-FFF2-40B4-BE49-F238E27FC236}">
                <a16:creationId xmlns:a16="http://schemas.microsoft.com/office/drawing/2014/main" id="{41C95C6B-2AB0-4E76-DC00-8E02416DF736}"/>
              </a:ext>
            </a:extLst>
          </p:cNvPr>
          <p:cNvSpPr txBox="1"/>
          <p:nvPr/>
        </p:nvSpPr>
        <p:spPr>
          <a:xfrm>
            <a:off x="2916728" y="3370539"/>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d’accueil à déposer</a:t>
            </a:r>
          </a:p>
        </p:txBody>
      </p:sp>
      <p:sp>
        <p:nvSpPr>
          <p:cNvPr id="466" name="ZoneTexte 465">
            <a:extLst>
              <a:ext uri="{FF2B5EF4-FFF2-40B4-BE49-F238E27FC236}">
                <a16:creationId xmlns:a16="http://schemas.microsoft.com/office/drawing/2014/main" id="{9C1DF37F-1637-EC6F-CF5C-9AC0A9051360}"/>
              </a:ext>
            </a:extLst>
          </p:cNvPr>
          <p:cNvSpPr txBox="1"/>
          <p:nvPr/>
        </p:nvSpPr>
        <p:spPr>
          <a:xfrm>
            <a:off x="2921970" y="362402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de nettoyage à fournir</a:t>
            </a:r>
          </a:p>
        </p:txBody>
      </p:sp>
      <p:pic>
        <p:nvPicPr>
          <p:cNvPr id="468" name="Image 467" descr="Une image contenant texte&#10;&#10;Description générée automatiquement">
            <a:extLst>
              <a:ext uri="{FF2B5EF4-FFF2-40B4-BE49-F238E27FC236}">
                <a16:creationId xmlns:a16="http://schemas.microsoft.com/office/drawing/2014/main" id="{F2131652-5A7F-8704-280D-5F672B32F047}"/>
              </a:ext>
            </a:extLst>
          </p:cNvPr>
          <p:cNvPicPr>
            <a:picLocks noChangeAspect="1"/>
          </p:cNvPicPr>
          <p:nvPr/>
        </p:nvPicPr>
        <p:blipFill rotWithShape="1">
          <a:blip r:embed="rId11"/>
          <a:srcRect l="732" t="82582" r="3356" b="2667"/>
          <a:stretch/>
        </p:blipFill>
        <p:spPr>
          <a:xfrm>
            <a:off x="4851432" y="5275085"/>
            <a:ext cx="1800513" cy="599278"/>
          </a:xfrm>
          <a:prstGeom prst="rect">
            <a:avLst/>
          </a:prstGeom>
        </p:spPr>
      </p:pic>
      <p:sp>
        <p:nvSpPr>
          <p:cNvPr id="470" name="ZoneTexte 469">
            <a:extLst>
              <a:ext uri="{FF2B5EF4-FFF2-40B4-BE49-F238E27FC236}">
                <a16:creationId xmlns:a16="http://schemas.microsoft.com/office/drawing/2014/main" id="{E68A11EE-9096-7B78-7D05-C16ACAB86AE6}"/>
              </a:ext>
            </a:extLst>
          </p:cNvPr>
          <p:cNvSpPr txBox="1"/>
          <p:nvPr/>
        </p:nvSpPr>
        <p:spPr>
          <a:xfrm>
            <a:off x="5080599" y="5341294"/>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Obtenir l’itinéraire</a:t>
            </a:r>
          </a:p>
        </p:txBody>
      </p:sp>
      <p:sp>
        <p:nvSpPr>
          <p:cNvPr id="471" name="ZoneTexte 470">
            <a:extLst>
              <a:ext uri="{FF2B5EF4-FFF2-40B4-BE49-F238E27FC236}">
                <a16:creationId xmlns:a16="http://schemas.microsoft.com/office/drawing/2014/main" id="{685632BA-2786-7C1E-E7D6-12ED71E9B076}"/>
              </a:ext>
            </a:extLst>
          </p:cNvPr>
          <p:cNvSpPr txBox="1"/>
          <p:nvPr/>
        </p:nvSpPr>
        <p:spPr>
          <a:xfrm>
            <a:off x="5072087" y="5596520"/>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Accéder au logement</a:t>
            </a:r>
          </a:p>
        </p:txBody>
      </p:sp>
      <p:sp>
        <p:nvSpPr>
          <p:cNvPr id="472" name="Rectangle : coins arrondis 471">
            <a:extLst>
              <a:ext uri="{FF2B5EF4-FFF2-40B4-BE49-F238E27FC236}">
                <a16:creationId xmlns:a16="http://schemas.microsoft.com/office/drawing/2014/main" id="{894BB823-7B7F-DEAD-EE26-0F13820965B9}"/>
              </a:ext>
            </a:extLst>
          </p:cNvPr>
          <p:cNvSpPr/>
          <p:nvPr/>
        </p:nvSpPr>
        <p:spPr>
          <a:xfrm>
            <a:off x="4789600" y="810102"/>
            <a:ext cx="1943180" cy="5038975"/>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8" name="Rectangle 477">
            <a:extLst>
              <a:ext uri="{FF2B5EF4-FFF2-40B4-BE49-F238E27FC236}">
                <a16:creationId xmlns:a16="http://schemas.microsoft.com/office/drawing/2014/main" id="{21ABD250-6AFF-D011-AED2-D6AE45A770DB}"/>
              </a:ext>
            </a:extLst>
          </p:cNvPr>
          <p:cNvSpPr/>
          <p:nvPr/>
        </p:nvSpPr>
        <p:spPr>
          <a:xfrm>
            <a:off x="7246255" y="4035929"/>
            <a:ext cx="120464" cy="1999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79" name="Image 478">
            <a:extLst>
              <a:ext uri="{FF2B5EF4-FFF2-40B4-BE49-F238E27FC236}">
                <a16:creationId xmlns:a16="http://schemas.microsoft.com/office/drawing/2014/main" id="{A9F22316-C527-ACAC-BBE2-FA01F669121B}"/>
              </a:ext>
            </a:extLst>
          </p:cNvPr>
          <p:cNvPicPr>
            <a:picLocks noChangeAspect="1"/>
          </p:cNvPicPr>
          <p:nvPr/>
        </p:nvPicPr>
        <p:blipFill>
          <a:blip r:embed="rId12"/>
          <a:stretch>
            <a:fillRect/>
          </a:stretch>
        </p:blipFill>
        <p:spPr>
          <a:xfrm>
            <a:off x="7260743" y="4087461"/>
            <a:ext cx="126000" cy="126000"/>
          </a:xfrm>
          <a:prstGeom prst="rect">
            <a:avLst/>
          </a:prstGeom>
        </p:spPr>
      </p:pic>
      <p:sp>
        <p:nvSpPr>
          <p:cNvPr id="482" name="Rectangle 481">
            <a:extLst>
              <a:ext uri="{FF2B5EF4-FFF2-40B4-BE49-F238E27FC236}">
                <a16:creationId xmlns:a16="http://schemas.microsoft.com/office/drawing/2014/main" id="{B91740C1-9291-2ACB-CE1D-AE6B4FC0E189}"/>
              </a:ext>
            </a:extLst>
          </p:cNvPr>
          <p:cNvSpPr/>
          <p:nvPr/>
        </p:nvSpPr>
        <p:spPr>
          <a:xfrm>
            <a:off x="7223342" y="5216741"/>
            <a:ext cx="117179" cy="1245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4" name="ZoneTexte 483">
            <a:extLst>
              <a:ext uri="{FF2B5EF4-FFF2-40B4-BE49-F238E27FC236}">
                <a16:creationId xmlns:a16="http://schemas.microsoft.com/office/drawing/2014/main" id="{62F7436D-C3C0-6566-8751-7A9EF12DCDE4}"/>
              </a:ext>
            </a:extLst>
          </p:cNvPr>
          <p:cNvSpPr txBox="1"/>
          <p:nvPr/>
        </p:nvSpPr>
        <p:spPr>
          <a:xfrm>
            <a:off x="7374985" y="5440585"/>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Contacter l’assistance Kliner</a:t>
            </a:r>
          </a:p>
        </p:txBody>
      </p:sp>
      <p:sp>
        <p:nvSpPr>
          <p:cNvPr id="485" name="ZoneTexte 484">
            <a:extLst>
              <a:ext uri="{FF2B5EF4-FFF2-40B4-BE49-F238E27FC236}">
                <a16:creationId xmlns:a16="http://schemas.microsoft.com/office/drawing/2014/main" id="{D1654534-6B7D-87B6-164F-470598BE94A7}"/>
              </a:ext>
            </a:extLst>
          </p:cNvPr>
          <p:cNvSpPr txBox="1"/>
          <p:nvPr/>
        </p:nvSpPr>
        <p:spPr>
          <a:xfrm>
            <a:off x="7374985" y="5190029"/>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Consulter le centre d’aide</a:t>
            </a:r>
          </a:p>
        </p:txBody>
      </p:sp>
      <p:sp>
        <p:nvSpPr>
          <p:cNvPr id="488" name="Rectangle 487">
            <a:extLst>
              <a:ext uri="{FF2B5EF4-FFF2-40B4-BE49-F238E27FC236}">
                <a16:creationId xmlns:a16="http://schemas.microsoft.com/office/drawing/2014/main" id="{DF262404-9533-AD77-80D8-5CCEE839CABA}"/>
              </a:ext>
            </a:extLst>
          </p:cNvPr>
          <p:cNvSpPr/>
          <p:nvPr/>
        </p:nvSpPr>
        <p:spPr>
          <a:xfrm>
            <a:off x="4933260" y="5374000"/>
            <a:ext cx="110211" cy="1344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92" name="Image 491">
            <a:extLst>
              <a:ext uri="{FF2B5EF4-FFF2-40B4-BE49-F238E27FC236}">
                <a16:creationId xmlns:a16="http://schemas.microsoft.com/office/drawing/2014/main" id="{49E32031-EB17-8DE9-3A8F-3D515BBF31F5}"/>
              </a:ext>
            </a:extLst>
          </p:cNvPr>
          <p:cNvPicPr>
            <a:picLocks noChangeAspect="1"/>
          </p:cNvPicPr>
          <p:nvPr/>
        </p:nvPicPr>
        <p:blipFill>
          <a:blip r:embed="rId13"/>
          <a:stretch>
            <a:fillRect/>
          </a:stretch>
        </p:blipFill>
        <p:spPr>
          <a:xfrm>
            <a:off x="4950763" y="5390529"/>
            <a:ext cx="90000" cy="90000"/>
          </a:xfrm>
          <a:prstGeom prst="rect">
            <a:avLst/>
          </a:prstGeom>
        </p:spPr>
      </p:pic>
      <p:sp>
        <p:nvSpPr>
          <p:cNvPr id="494" name="Rectangle 493">
            <a:extLst>
              <a:ext uri="{FF2B5EF4-FFF2-40B4-BE49-F238E27FC236}">
                <a16:creationId xmlns:a16="http://schemas.microsoft.com/office/drawing/2014/main" id="{FCE74121-4890-31CC-501B-BCE24CDA6A8E}"/>
              </a:ext>
            </a:extLst>
          </p:cNvPr>
          <p:cNvSpPr/>
          <p:nvPr/>
        </p:nvSpPr>
        <p:spPr>
          <a:xfrm>
            <a:off x="4925588" y="5615954"/>
            <a:ext cx="122786" cy="1552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95" name="Image 494">
            <a:extLst>
              <a:ext uri="{FF2B5EF4-FFF2-40B4-BE49-F238E27FC236}">
                <a16:creationId xmlns:a16="http://schemas.microsoft.com/office/drawing/2014/main" id="{14841B6B-DB6A-4FB9-CFB2-C46755335FC5}"/>
              </a:ext>
            </a:extLst>
          </p:cNvPr>
          <p:cNvPicPr>
            <a:picLocks noChangeAspect="1"/>
          </p:cNvPicPr>
          <p:nvPr/>
        </p:nvPicPr>
        <p:blipFill>
          <a:blip r:embed="rId14"/>
          <a:stretch>
            <a:fillRect/>
          </a:stretch>
        </p:blipFill>
        <p:spPr>
          <a:xfrm>
            <a:off x="4941200" y="5633893"/>
            <a:ext cx="108000" cy="108000"/>
          </a:xfrm>
          <a:prstGeom prst="rect">
            <a:avLst/>
          </a:prstGeom>
        </p:spPr>
      </p:pic>
      <p:sp>
        <p:nvSpPr>
          <p:cNvPr id="510" name="Rectangle 509">
            <a:extLst>
              <a:ext uri="{FF2B5EF4-FFF2-40B4-BE49-F238E27FC236}">
                <a16:creationId xmlns:a16="http://schemas.microsoft.com/office/drawing/2014/main" id="{ACCD9C23-29F2-C48B-5C81-071C9BEC6C48}"/>
              </a:ext>
            </a:extLst>
          </p:cNvPr>
          <p:cNvSpPr/>
          <p:nvPr/>
        </p:nvSpPr>
        <p:spPr>
          <a:xfrm>
            <a:off x="2781533" y="3408485"/>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1" name="Rectangle 510">
            <a:extLst>
              <a:ext uri="{FF2B5EF4-FFF2-40B4-BE49-F238E27FC236}">
                <a16:creationId xmlns:a16="http://schemas.microsoft.com/office/drawing/2014/main" id="{3C008C88-9B11-352B-E337-AC2E1148B73A}"/>
              </a:ext>
            </a:extLst>
          </p:cNvPr>
          <p:cNvSpPr/>
          <p:nvPr/>
        </p:nvSpPr>
        <p:spPr>
          <a:xfrm>
            <a:off x="2766180" y="3668378"/>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15" name="Image 514">
            <a:extLst>
              <a:ext uri="{FF2B5EF4-FFF2-40B4-BE49-F238E27FC236}">
                <a16:creationId xmlns:a16="http://schemas.microsoft.com/office/drawing/2014/main" id="{8F43201B-2BE3-80EF-377A-9DC7B7EC15F4}"/>
              </a:ext>
            </a:extLst>
          </p:cNvPr>
          <p:cNvPicPr>
            <a:picLocks noChangeAspect="1"/>
          </p:cNvPicPr>
          <p:nvPr/>
        </p:nvPicPr>
        <p:blipFill>
          <a:blip r:embed="rId15"/>
          <a:stretch>
            <a:fillRect/>
          </a:stretch>
        </p:blipFill>
        <p:spPr>
          <a:xfrm>
            <a:off x="2785863" y="3408730"/>
            <a:ext cx="108000" cy="108000"/>
          </a:xfrm>
          <a:prstGeom prst="rect">
            <a:avLst/>
          </a:prstGeom>
        </p:spPr>
      </p:pic>
      <p:pic>
        <p:nvPicPr>
          <p:cNvPr id="517" name="Image 516">
            <a:extLst>
              <a:ext uri="{FF2B5EF4-FFF2-40B4-BE49-F238E27FC236}">
                <a16:creationId xmlns:a16="http://schemas.microsoft.com/office/drawing/2014/main" id="{FD549345-15C4-392B-51BB-2FCAFAADC760}"/>
              </a:ext>
            </a:extLst>
          </p:cNvPr>
          <p:cNvPicPr>
            <a:picLocks noChangeAspect="1"/>
          </p:cNvPicPr>
          <p:nvPr/>
        </p:nvPicPr>
        <p:blipFill>
          <a:blip r:embed="rId16"/>
          <a:stretch>
            <a:fillRect/>
          </a:stretch>
        </p:blipFill>
        <p:spPr>
          <a:xfrm>
            <a:off x="2783075" y="3659312"/>
            <a:ext cx="108665" cy="108000"/>
          </a:xfrm>
          <a:prstGeom prst="rect">
            <a:avLst/>
          </a:prstGeom>
        </p:spPr>
      </p:pic>
      <p:sp>
        <p:nvSpPr>
          <p:cNvPr id="519" name="Rectangle : coins arrondis 518">
            <a:extLst>
              <a:ext uri="{FF2B5EF4-FFF2-40B4-BE49-F238E27FC236}">
                <a16:creationId xmlns:a16="http://schemas.microsoft.com/office/drawing/2014/main" id="{30E060E6-3A1E-0073-5C38-C604CCFFF26C}"/>
              </a:ext>
            </a:extLst>
          </p:cNvPr>
          <p:cNvSpPr/>
          <p:nvPr/>
        </p:nvSpPr>
        <p:spPr>
          <a:xfrm>
            <a:off x="3991752" y="1179105"/>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521" name="Rectangle : coins arrondis 520">
            <a:extLst>
              <a:ext uri="{FF2B5EF4-FFF2-40B4-BE49-F238E27FC236}">
                <a16:creationId xmlns:a16="http://schemas.microsoft.com/office/drawing/2014/main" id="{C7C95720-8A2E-0AF0-0E2C-B09D91DD1A00}"/>
              </a:ext>
            </a:extLst>
          </p:cNvPr>
          <p:cNvSpPr/>
          <p:nvPr/>
        </p:nvSpPr>
        <p:spPr>
          <a:xfrm>
            <a:off x="6186154" y="1157503"/>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522" name="Rectangle : coins arrondis 521">
            <a:extLst>
              <a:ext uri="{FF2B5EF4-FFF2-40B4-BE49-F238E27FC236}">
                <a16:creationId xmlns:a16="http://schemas.microsoft.com/office/drawing/2014/main" id="{61EAB899-47E7-E993-DB58-2F2CDDB296AE}"/>
              </a:ext>
            </a:extLst>
          </p:cNvPr>
          <p:cNvSpPr/>
          <p:nvPr/>
        </p:nvSpPr>
        <p:spPr>
          <a:xfrm>
            <a:off x="8519287" y="1151191"/>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523" name="Rectangle : coins arrondis 522">
            <a:extLst>
              <a:ext uri="{FF2B5EF4-FFF2-40B4-BE49-F238E27FC236}">
                <a16:creationId xmlns:a16="http://schemas.microsoft.com/office/drawing/2014/main" id="{B35BA43A-526D-DF63-8196-930D9822DF3C}"/>
              </a:ext>
            </a:extLst>
          </p:cNvPr>
          <p:cNvSpPr/>
          <p:nvPr/>
        </p:nvSpPr>
        <p:spPr>
          <a:xfrm>
            <a:off x="214578" y="854644"/>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4" name="Rectangle : coins arrondis 523">
            <a:extLst>
              <a:ext uri="{FF2B5EF4-FFF2-40B4-BE49-F238E27FC236}">
                <a16:creationId xmlns:a16="http://schemas.microsoft.com/office/drawing/2014/main" id="{9F9D9CFD-2C29-97A4-A8EC-DDB41AFFFC40}"/>
              </a:ext>
            </a:extLst>
          </p:cNvPr>
          <p:cNvSpPr/>
          <p:nvPr/>
        </p:nvSpPr>
        <p:spPr>
          <a:xfrm>
            <a:off x="212785" y="1227932"/>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5" name="Rectangle : coins arrondis 524">
            <a:extLst>
              <a:ext uri="{FF2B5EF4-FFF2-40B4-BE49-F238E27FC236}">
                <a16:creationId xmlns:a16="http://schemas.microsoft.com/office/drawing/2014/main" id="{BA6658EB-5E0E-139F-94CF-F3C3EB5D629A}"/>
              </a:ext>
            </a:extLst>
          </p:cNvPr>
          <p:cNvSpPr/>
          <p:nvPr/>
        </p:nvSpPr>
        <p:spPr>
          <a:xfrm>
            <a:off x="214578" y="1493670"/>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7" name="Rectangle : coins arrondis 526">
            <a:extLst>
              <a:ext uri="{FF2B5EF4-FFF2-40B4-BE49-F238E27FC236}">
                <a16:creationId xmlns:a16="http://schemas.microsoft.com/office/drawing/2014/main" id="{B6651735-8895-2EDB-407F-0ABA72238A37}"/>
              </a:ext>
            </a:extLst>
          </p:cNvPr>
          <p:cNvSpPr/>
          <p:nvPr/>
        </p:nvSpPr>
        <p:spPr>
          <a:xfrm>
            <a:off x="353864" y="1414536"/>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28" name="Connecteur droit 527">
            <a:extLst>
              <a:ext uri="{FF2B5EF4-FFF2-40B4-BE49-F238E27FC236}">
                <a16:creationId xmlns:a16="http://schemas.microsoft.com/office/drawing/2014/main" id="{136A905A-3A4E-A5C6-5C2F-BA9A669EC0B4}"/>
              </a:ext>
            </a:extLst>
          </p:cNvPr>
          <p:cNvCxnSpPr/>
          <p:nvPr/>
        </p:nvCxnSpPr>
        <p:spPr>
          <a:xfrm>
            <a:off x="485487" y="1867579"/>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29" name="ZoneTexte 528">
            <a:extLst>
              <a:ext uri="{FF2B5EF4-FFF2-40B4-BE49-F238E27FC236}">
                <a16:creationId xmlns:a16="http://schemas.microsoft.com/office/drawing/2014/main" id="{06B80541-9160-38F8-49DE-0CE420F53F28}"/>
              </a:ext>
            </a:extLst>
          </p:cNvPr>
          <p:cNvSpPr txBox="1"/>
          <p:nvPr/>
        </p:nvSpPr>
        <p:spPr>
          <a:xfrm>
            <a:off x="258984" y="1171811"/>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531" name="Rectangle : coins arrondis 530">
            <a:extLst>
              <a:ext uri="{FF2B5EF4-FFF2-40B4-BE49-F238E27FC236}">
                <a16:creationId xmlns:a16="http://schemas.microsoft.com/office/drawing/2014/main" id="{98B1EB98-C78A-D791-BBBE-495685F1268C}"/>
              </a:ext>
            </a:extLst>
          </p:cNvPr>
          <p:cNvSpPr/>
          <p:nvPr/>
        </p:nvSpPr>
        <p:spPr>
          <a:xfrm>
            <a:off x="639159" y="2499709"/>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2" name="Rectangle : coins arrondis 531">
            <a:extLst>
              <a:ext uri="{FF2B5EF4-FFF2-40B4-BE49-F238E27FC236}">
                <a16:creationId xmlns:a16="http://schemas.microsoft.com/office/drawing/2014/main" id="{F1A7E1D4-07D0-4F53-ABAF-1E263B17B54E}"/>
              </a:ext>
            </a:extLst>
          </p:cNvPr>
          <p:cNvSpPr/>
          <p:nvPr/>
        </p:nvSpPr>
        <p:spPr>
          <a:xfrm>
            <a:off x="1235843" y="2499708"/>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3" name="ZoneTexte 532">
            <a:extLst>
              <a:ext uri="{FF2B5EF4-FFF2-40B4-BE49-F238E27FC236}">
                <a16:creationId xmlns:a16="http://schemas.microsoft.com/office/drawing/2014/main" id="{1F96C3CE-0BF9-6B80-6CEB-54F6C64E978A}"/>
              </a:ext>
            </a:extLst>
          </p:cNvPr>
          <p:cNvSpPr txBox="1"/>
          <p:nvPr/>
        </p:nvSpPr>
        <p:spPr>
          <a:xfrm>
            <a:off x="589457" y="2778083"/>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535" name="ZoneTexte 534">
            <a:extLst>
              <a:ext uri="{FF2B5EF4-FFF2-40B4-BE49-F238E27FC236}">
                <a16:creationId xmlns:a16="http://schemas.microsoft.com/office/drawing/2014/main" id="{DC86DD38-8662-47E2-5925-B6AAC1C1092E}"/>
              </a:ext>
            </a:extLst>
          </p:cNvPr>
          <p:cNvSpPr txBox="1"/>
          <p:nvPr/>
        </p:nvSpPr>
        <p:spPr>
          <a:xfrm>
            <a:off x="1189412" y="2780664"/>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536" name="Image 535">
            <a:extLst>
              <a:ext uri="{FF2B5EF4-FFF2-40B4-BE49-F238E27FC236}">
                <a16:creationId xmlns:a16="http://schemas.microsoft.com/office/drawing/2014/main" id="{F2A8ECCF-693D-7567-DDAE-8D80A62D2B31}"/>
              </a:ext>
            </a:extLst>
          </p:cNvPr>
          <p:cNvPicPr>
            <a:picLocks noChangeAspect="1"/>
          </p:cNvPicPr>
          <p:nvPr/>
        </p:nvPicPr>
        <p:blipFill>
          <a:blip r:embed="rId17"/>
          <a:stretch>
            <a:fillRect/>
          </a:stretch>
        </p:blipFill>
        <p:spPr>
          <a:xfrm>
            <a:off x="789489" y="2610930"/>
            <a:ext cx="152345" cy="152345"/>
          </a:xfrm>
          <a:prstGeom prst="rect">
            <a:avLst/>
          </a:prstGeom>
        </p:spPr>
      </p:pic>
      <p:pic>
        <p:nvPicPr>
          <p:cNvPr id="538" name="Image 537">
            <a:extLst>
              <a:ext uri="{FF2B5EF4-FFF2-40B4-BE49-F238E27FC236}">
                <a16:creationId xmlns:a16="http://schemas.microsoft.com/office/drawing/2014/main" id="{999444D7-2116-87A6-6291-DD3E075D814A}"/>
              </a:ext>
            </a:extLst>
          </p:cNvPr>
          <p:cNvPicPr>
            <a:picLocks noChangeAspect="1"/>
          </p:cNvPicPr>
          <p:nvPr/>
        </p:nvPicPr>
        <p:blipFill>
          <a:blip r:embed="rId18"/>
          <a:stretch>
            <a:fillRect/>
          </a:stretch>
        </p:blipFill>
        <p:spPr>
          <a:xfrm>
            <a:off x="1371955" y="2609968"/>
            <a:ext cx="162000" cy="162000"/>
          </a:xfrm>
          <a:prstGeom prst="rect">
            <a:avLst/>
          </a:prstGeom>
        </p:spPr>
      </p:pic>
      <p:sp>
        <p:nvSpPr>
          <p:cNvPr id="539" name="ZoneTexte 538">
            <a:extLst>
              <a:ext uri="{FF2B5EF4-FFF2-40B4-BE49-F238E27FC236}">
                <a16:creationId xmlns:a16="http://schemas.microsoft.com/office/drawing/2014/main" id="{A958EED9-63FD-79AA-3BAB-A30582A5FD6C}"/>
              </a:ext>
            </a:extLst>
          </p:cNvPr>
          <p:cNvSpPr txBox="1"/>
          <p:nvPr/>
        </p:nvSpPr>
        <p:spPr>
          <a:xfrm>
            <a:off x="446443" y="1669494"/>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540" name="ZoneTexte 539">
            <a:extLst>
              <a:ext uri="{FF2B5EF4-FFF2-40B4-BE49-F238E27FC236}">
                <a16:creationId xmlns:a16="http://schemas.microsoft.com/office/drawing/2014/main" id="{55F4D51D-C9E3-47E7-E084-B399BA052336}"/>
              </a:ext>
            </a:extLst>
          </p:cNvPr>
          <p:cNvSpPr txBox="1"/>
          <p:nvPr/>
        </p:nvSpPr>
        <p:spPr>
          <a:xfrm>
            <a:off x="1180480" y="1670077"/>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541" name="ZoneTexte 540">
            <a:extLst>
              <a:ext uri="{FF2B5EF4-FFF2-40B4-BE49-F238E27FC236}">
                <a16:creationId xmlns:a16="http://schemas.microsoft.com/office/drawing/2014/main" id="{93BBFB47-6545-EAF5-C104-FD02228C057F}"/>
              </a:ext>
            </a:extLst>
          </p:cNvPr>
          <p:cNvSpPr txBox="1"/>
          <p:nvPr/>
        </p:nvSpPr>
        <p:spPr>
          <a:xfrm>
            <a:off x="445989" y="2098817"/>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542" name="ZoneTexte 541">
            <a:extLst>
              <a:ext uri="{FF2B5EF4-FFF2-40B4-BE49-F238E27FC236}">
                <a16:creationId xmlns:a16="http://schemas.microsoft.com/office/drawing/2014/main" id="{9CB010FC-FAC1-63A9-C598-728B3A407B82}"/>
              </a:ext>
            </a:extLst>
          </p:cNvPr>
          <p:cNvSpPr txBox="1"/>
          <p:nvPr/>
        </p:nvSpPr>
        <p:spPr>
          <a:xfrm>
            <a:off x="1180026" y="2099400"/>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543" name="ZoneTexte 542">
            <a:extLst>
              <a:ext uri="{FF2B5EF4-FFF2-40B4-BE49-F238E27FC236}">
                <a16:creationId xmlns:a16="http://schemas.microsoft.com/office/drawing/2014/main" id="{4C711C05-516D-B45A-FD70-2554A33F2E27}"/>
              </a:ext>
            </a:extLst>
          </p:cNvPr>
          <p:cNvSpPr txBox="1"/>
          <p:nvPr/>
        </p:nvSpPr>
        <p:spPr>
          <a:xfrm>
            <a:off x="496323" y="1475080"/>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544" name="ZoneTexte 543">
            <a:extLst>
              <a:ext uri="{FF2B5EF4-FFF2-40B4-BE49-F238E27FC236}">
                <a16:creationId xmlns:a16="http://schemas.microsoft.com/office/drawing/2014/main" id="{94C3E064-16C0-5022-D5C5-4CAD8D22A38F}"/>
              </a:ext>
            </a:extLst>
          </p:cNvPr>
          <p:cNvSpPr txBox="1"/>
          <p:nvPr/>
        </p:nvSpPr>
        <p:spPr>
          <a:xfrm>
            <a:off x="1236079" y="1484637"/>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545" name="ZoneTexte 544">
            <a:extLst>
              <a:ext uri="{FF2B5EF4-FFF2-40B4-BE49-F238E27FC236}">
                <a16:creationId xmlns:a16="http://schemas.microsoft.com/office/drawing/2014/main" id="{ED41B31C-1877-1BA1-F244-967B27702594}"/>
              </a:ext>
            </a:extLst>
          </p:cNvPr>
          <p:cNvSpPr txBox="1"/>
          <p:nvPr/>
        </p:nvSpPr>
        <p:spPr>
          <a:xfrm>
            <a:off x="476650" y="1922030"/>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546" name="ZoneTexte 545">
            <a:extLst>
              <a:ext uri="{FF2B5EF4-FFF2-40B4-BE49-F238E27FC236}">
                <a16:creationId xmlns:a16="http://schemas.microsoft.com/office/drawing/2014/main" id="{E1714107-09CF-8E8F-D906-D32E42EFB6C7}"/>
              </a:ext>
            </a:extLst>
          </p:cNvPr>
          <p:cNvSpPr txBox="1"/>
          <p:nvPr/>
        </p:nvSpPr>
        <p:spPr>
          <a:xfrm>
            <a:off x="1244174" y="1922029"/>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547" name="Connecteur droit 546">
            <a:extLst>
              <a:ext uri="{FF2B5EF4-FFF2-40B4-BE49-F238E27FC236}">
                <a16:creationId xmlns:a16="http://schemas.microsoft.com/office/drawing/2014/main" id="{1B1B4861-89FD-4EE8-9A56-3B827FD2EEF9}"/>
              </a:ext>
            </a:extLst>
          </p:cNvPr>
          <p:cNvCxnSpPr/>
          <p:nvPr/>
        </p:nvCxnSpPr>
        <p:spPr>
          <a:xfrm>
            <a:off x="212785" y="3197383"/>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48" name="ZoneTexte 547">
            <a:extLst>
              <a:ext uri="{FF2B5EF4-FFF2-40B4-BE49-F238E27FC236}">
                <a16:creationId xmlns:a16="http://schemas.microsoft.com/office/drawing/2014/main" id="{BC95AEE2-296B-4C5C-2CF8-C6D44163981F}"/>
              </a:ext>
            </a:extLst>
          </p:cNvPr>
          <p:cNvSpPr txBox="1"/>
          <p:nvPr/>
        </p:nvSpPr>
        <p:spPr>
          <a:xfrm>
            <a:off x="301071" y="3366470"/>
            <a:ext cx="1548340" cy="230832"/>
          </a:xfrm>
          <a:prstGeom prst="rect">
            <a:avLst/>
          </a:prstGeom>
          <a:no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Détails de la prestation</a:t>
            </a:r>
          </a:p>
        </p:txBody>
      </p:sp>
      <p:sp>
        <p:nvSpPr>
          <p:cNvPr id="549" name="ZoneTexte 548">
            <a:extLst>
              <a:ext uri="{FF2B5EF4-FFF2-40B4-BE49-F238E27FC236}">
                <a16:creationId xmlns:a16="http://schemas.microsoft.com/office/drawing/2014/main" id="{FAF619D4-A072-579B-8418-91B5E2F63322}"/>
              </a:ext>
            </a:extLst>
          </p:cNvPr>
          <p:cNvSpPr txBox="1"/>
          <p:nvPr/>
        </p:nvSpPr>
        <p:spPr>
          <a:xfrm>
            <a:off x="300182" y="3637622"/>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550" name="ZoneTexte 549">
            <a:extLst>
              <a:ext uri="{FF2B5EF4-FFF2-40B4-BE49-F238E27FC236}">
                <a16:creationId xmlns:a16="http://schemas.microsoft.com/office/drawing/2014/main" id="{B6F11A14-637B-5CCC-4C48-923FB8811485}"/>
              </a:ext>
            </a:extLst>
          </p:cNvPr>
          <p:cNvSpPr txBox="1"/>
          <p:nvPr/>
        </p:nvSpPr>
        <p:spPr>
          <a:xfrm>
            <a:off x="301520" y="3780215"/>
            <a:ext cx="1548340"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551" name="Image 550" descr="Une image contenant personne, intérieur, assiette, alimentation&#10;&#10;Description générée automatiquement">
            <a:extLst>
              <a:ext uri="{FF2B5EF4-FFF2-40B4-BE49-F238E27FC236}">
                <a16:creationId xmlns:a16="http://schemas.microsoft.com/office/drawing/2014/main" id="{02A85C59-51FF-7838-4384-E34DFE4A4DF2}"/>
              </a:ext>
            </a:extLst>
          </p:cNvPr>
          <p:cNvPicPr>
            <a:picLocks noChangeAspect="1"/>
          </p:cNvPicPr>
          <p:nvPr/>
        </p:nvPicPr>
        <p:blipFill rotWithShape="1">
          <a:blip r:embed="rId6"/>
          <a:srcRect l="10663" t="7393" r="3306" b="8247"/>
          <a:stretch/>
        </p:blipFill>
        <p:spPr>
          <a:xfrm>
            <a:off x="1711062" y="3685353"/>
            <a:ext cx="244040" cy="231742"/>
          </a:xfrm>
          <a:prstGeom prst="ellipse">
            <a:avLst/>
          </a:prstGeom>
          <a:ln w="12700">
            <a:solidFill>
              <a:schemeClr val="bg1"/>
            </a:solidFill>
          </a:ln>
        </p:spPr>
      </p:pic>
      <p:cxnSp>
        <p:nvCxnSpPr>
          <p:cNvPr id="552" name="Connecteur droit 551">
            <a:extLst>
              <a:ext uri="{FF2B5EF4-FFF2-40B4-BE49-F238E27FC236}">
                <a16:creationId xmlns:a16="http://schemas.microsoft.com/office/drawing/2014/main" id="{0CF218D8-35B0-FC2A-8B44-BB1B89B83FD8}"/>
              </a:ext>
            </a:extLst>
          </p:cNvPr>
          <p:cNvCxnSpPr/>
          <p:nvPr/>
        </p:nvCxnSpPr>
        <p:spPr>
          <a:xfrm>
            <a:off x="402995" y="4075284"/>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53" name="Ellipse 552">
            <a:extLst>
              <a:ext uri="{FF2B5EF4-FFF2-40B4-BE49-F238E27FC236}">
                <a16:creationId xmlns:a16="http://schemas.microsoft.com/office/drawing/2014/main" id="{4E9E9890-8C79-9F63-1FEE-68036CD279A2}"/>
              </a:ext>
            </a:extLst>
          </p:cNvPr>
          <p:cNvSpPr>
            <a:spLocks noChangeAspect="1"/>
          </p:cNvSpPr>
          <p:nvPr/>
        </p:nvSpPr>
        <p:spPr>
          <a:xfrm>
            <a:off x="1799207" y="3888926"/>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6" name="Image 555">
            <a:extLst>
              <a:ext uri="{FF2B5EF4-FFF2-40B4-BE49-F238E27FC236}">
                <a16:creationId xmlns:a16="http://schemas.microsoft.com/office/drawing/2014/main" id="{B204CA5A-F850-7B39-1BF6-73C3463B2308}"/>
              </a:ext>
            </a:extLst>
          </p:cNvPr>
          <p:cNvPicPr>
            <a:picLocks noChangeAspect="1"/>
          </p:cNvPicPr>
          <p:nvPr/>
        </p:nvPicPr>
        <p:blipFill>
          <a:blip r:embed="rId4"/>
          <a:stretch>
            <a:fillRect/>
          </a:stretch>
        </p:blipFill>
        <p:spPr>
          <a:xfrm>
            <a:off x="367005" y="1204663"/>
            <a:ext cx="117342" cy="117342"/>
          </a:xfrm>
          <a:prstGeom prst="rect">
            <a:avLst/>
          </a:prstGeom>
        </p:spPr>
      </p:pic>
      <p:grpSp>
        <p:nvGrpSpPr>
          <p:cNvPr id="557" name="Groupe 556">
            <a:extLst>
              <a:ext uri="{FF2B5EF4-FFF2-40B4-BE49-F238E27FC236}">
                <a16:creationId xmlns:a16="http://schemas.microsoft.com/office/drawing/2014/main" id="{4C1BC007-8C9C-8B0D-8B00-C328C5982ABF}"/>
              </a:ext>
            </a:extLst>
          </p:cNvPr>
          <p:cNvGrpSpPr/>
          <p:nvPr/>
        </p:nvGrpSpPr>
        <p:grpSpPr>
          <a:xfrm>
            <a:off x="357639" y="981014"/>
            <a:ext cx="144000" cy="144000"/>
            <a:chOff x="6978298" y="1073791"/>
            <a:chExt cx="144000" cy="144000"/>
          </a:xfrm>
        </p:grpSpPr>
        <p:sp>
          <p:nvSpPr>
            <p:cNvPr id="558" name="Ellipse 557">
              <a:extLst>
                <a:ext uri="{FF2B5EF4-FFF2-40B4-BE49-F238E27FC236}">
                  <a16:creationId xmlns:a16="http://schemas.microsoft.com/office/drawing/2014/main" id="{F0DB2BE4-6B5F-CBEB-1AE6-E25173195A95}"/>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9" name="Image 558">
              <a:extLst>
                <a:ext uri="{FF2B5EF4-FFF2-40B4-BE49-F238E27FC236}">
                  <a16:creationId xmlns:a16="http://schemas.microsoft.com/office/drawing/2014/main" id="{F9ED8903-EB5C-9B18-30BF-31C152FA8D4B}"/>
                </a:ext>
              </a:extLst>
            </p:cNvPr>
            <p:cNvPicPr>
              <a:picLocks noChangeAspect="1"/>
            </p:cNvPicPr>
            <p:nvPr/>
          </p:nvPicPr>
          <p:blipFill rotWithShape="1">
            <a:blip r:embed="rId5"/>
            <a:srcRect l="25334" t="22868" r="19238" b="21709"/>
            <a:stretch/>
          </p:blipFill>
          <p:spPr>
            <a:xfrm rot="10800000">
              <a:off x="7013210" y="1093648"/>
              <a:ext cx="78147" cy="100464"/>
            </a:xfrm>
            <a:prstGeom prst="rect">
              <a:avLst/>
            </a:prstGeom>
          </p:spPr>
        </p:pic>
      </p:grpSp>
      <p:sp>
        <p:nvSpPr>
          <p:cNvPr id="571" name="Rectangle : coins arrondis 570">
            <a:extLst>
              <a:ext uri="{FF2B5EF4-FFF2-40B4-BE49-F238E27FC236}">
                <a16:creationId xmlns:a16="http://schemas.microsoft.com/office/drawing/2014/main" id="{932A4305-E87F-5DA1-763B-B046A7D7336E}"/>
              </a:ext>
            </a:extLst>
          </p:cNvPr>
          <p:cNvSpPr/>
          <p:nvPr/>
        </p:nvSpPr>
        <p:spPr>
          <a:xfrm>
            <a:off x="1594003" y="1193474"/>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573" name="ZoneTexte 572">
            <a:extLst>
              <a:ext uri="{FF2B5EF4-FFF2-40B4-BE49-F238E27FC236}">
                <a16:creationId xmlns:a16="http://schemas.microsoft.com/office/drawing/2014/main" id="{29E8FED9-C2A2-5641-3D74-6C400C1E9EFB}"/>
              </a:ext>
            </a:extLst>
          </p:cNvPr>
          <p:cNvSpPr txBox="1"/>
          <p:nvPr/>
        </p:nvSpPr>
        <p:spPr>
          <a:xfrm>
            <a:off x="300692" y="4171109"/>
            <a:ext cx="1548340" cy="200055"/>
          </a:xfrm>
          <a:prstGeom prst="rect">
            <a:avLst/>
          </a:prstGeom>
          <a:noFill/>
        </p:spPr>
        <p:txBody>
          <a:bodyPr wrap="square" rtlCol="0">
            <a:spAutoFit/>
          </a:bodyPr>
          <a:lstStyle/>
          <a:p>
            <a:r>
              <a:rPr lang="fr-FR" sz="700" b="1" dirty="0">
                <a:latin typeface="Source Sans Pro Semibold" panose="020B0503030403020204" pitchFamily="34" charset="77"/>
              </a:rPr>
              <a:t>Matériel à fournir</a:t>
            </a:r>
          </a:p>
        </p:txBody>
      </p:sp>
      <p:sp>
        <p:nvSpPr>
          <p:cNvPr id="574" name="ZoneTexte 573">
            <a:extLst>
              <a:ext uri="{FF2B5EF4-FFF2-40B4-BE49-F238E27FC236}">
                <a16:creationId xmlns:a16="http://schemas.microsoft.com/office/drawing/2014/main" id="{EA59CC22-8BEE-B220-A37C-ED5C5C73B445}"/>
              </a:ext>
            </a:extLst>
          </p:cNvPr>
          <p:cNvSpPr txBox="1"/>
          <p:nvPr/>
        </p:nvSpPr>
        <p:spPr>
          <a:xfrm>
            <a:off x="293641" y="4364037"/>
            <a:ext cx="1844658" cy="523220"/>
          </a:xfrm>
          <a:prstGeom prst="rect">
            <a:avLst/>
          </a:prstGeom>
          <a:noFill/>
        </p:spPr>
        <p:txBody>
          <a:bodyPr wrap="square" rtlCol="0">
            <a:spAutoFit/>
          </a:bodyPr>
          <a:lstStyle/>
          <a:p>
            <a:r>
              <a:rPr lang="fr-FR" sz="700" dirty="0">
                <a:latin typeface="Source Sans Pro Light" panose="020B0403030403020204" pitchFamily="34" charset="77"/>
              </a:rPr>
              <a:t>Le matériel à fournir peut concerner le linge, le kit d’accueil, les produits ménagers ou le matériel de nettoyage. Consultez le détail indiqué ci-dessous.</a:t>
            </a:r>
          </a:p>
        </p:txBody>
      </p:sp>
      <p:sp>
        <p:nvSpPr>
          <p:cNvPr id="579" name="Rectangle : coins arrondis 578">
            <a:extLst>
              <a:ext uri="{FF2B5EF4-FFF2-40B4-BE49-F238E27FC236}">
                <a16:creationId xmlns:a16="http://schemas.microsoft.com/office/drawing/2014/main" id="{2ADAB86E-AC2B-A9D1-E338-C451E68D2379}"/>
              </a:ext>
            </a:extLst>
          </p:cNvPr>
          <p:cNvSpPr/>
          <p:nvPr/>
        </p:nvSpPr>
        <p:spPr>
          <a:xfrm>
            <a:off x="217876" y="849457"/>
            <a:ext cx="1943180" cy="4946765"/>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2" name="ZoneTexte 581">
            <a:extLst>
              <a:ext uri="{FF2B5EF4-FFF2-40B4-BE49-F238E27FC236}">
                <a16:creationId xmlns:a16="http://schemas.microsoft.com/office/drawing/2014/main" id="{4FD244E5-2C2B-6527-79FA-8692A4DB95E8}"/>
              </a:ext>
            </a:extLst>
          </p:cNvPr>
          <p:cNvSpPr txBox="1"/>
          <p:nvPr/>
        </p:nvSpPr>
        <p:spPr>
          <a:xfrm>
            <a:off x="2681029" y="3981106"/>
            <a:ext cx="1548340" cy="200055"/>
          </a:xfrm>
          <a:prstGeom prst="rect">
            <a:avLst/>
          </a:prstGeom>
          <a:noFill/>
        </p:spPr>
        <p:txBody>
          <a:bodyPr wrap="square" rtlCol="0">
            <a:spAutoFit/>
          </a:bodyPr>
          <a:lstStyle/>
          <a:p>
            <a:r>
              <a:rPr lang="fr-FR" sz="700" b="1" dirty="0">
                <a:latin typeface="Source Sans Pro Semibold" panose="020B0503030403020204" pitchFamily="34" charset="77"/>
              </a:rPr>
              <a:t>Instructions de ménage</a:t>
            </a:r>
          </a:p>
        </p:txBody>
      </p:sp>
      <p:pic>
        <p:nvPicPr>
          <p:cNvPr id="6" name="Image 5">
            <a:extLst>
              <a:ext uri="{FF2B5EF4-FFF2-40B4-BE49-F238E27FC236}">
                <a16:creationId xmlns:a16="http://schemas.microsoft.com/office/drawing/2014/main" id="{E98C490B-EC85-718E-1F7A-383DC28BC944}"/>
              </a:ext>
            </a:extLst>
          </p:cNvPr>
          <p:cNvPicPr>
            <a:picLocks noChangeAspect="1"/>
          </p:cNvPicPr>
          <p:nvPr/>
        </p:nvPicPr>
        <p:blipFill>
          <a:blip r:embed="rId19"/>
          <a:stretch>
            <a:fillRect/>
          </a:stretch>
        </p:blipFill>
        <p:spPr>
          <a:xfrm>
            <a:off x="7199209" y="5209837"/>
            <a:ext cx="164861" cy="164861"/>
          </a:xfrm>
          <a:prstGeom prst="rect">
            <a:avLst/>
          </a:prstGeom>
        </p:spPr>
      </p:pic>
      <p:sp>
        <p:nvSpPr>
          <p:cNvPr id="10" name="Rectangle 9">
            <a:extLst>
              <a:ext uri="{FF2B5EF4-FFF2-40B4-BE49-F238E27FC236}">
                <a16:creationId xmlns:a16="http://schemas.microsoft.com/office/drawing/2014/main" id="{7966EDD4-DEE4-870B-9306-AA66268A9AF5}"/>
              </a:ext>
            </a:extLst>
          </p:cNvPr>
          <p:cNvSpPr/>
          <p:nvPr/>
        </p:nvSpPr>
        <p:spPr>
          <a:xfrm>
            <a:off x="7223342" y="5471655"/>
            <a:ext cx="130499" cy="1442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Image 11" descr="Une image contenant sombre, lumière&#10;&#10;Description générée automatiquement">
            <a:extLst>
              <a:ext uri="{FF2B5EF4-FFF2-40B4-BE49-F238E27FC236}">
                <a16:creationId xmlns:a16="http://schemas.microsoft.com/office/drawing/2014/main" id="{E6D94F85-4235-AB8C-E1C0-CED40587C7B4}"/>
              </a:ext>
            </a:extLst>
          </p:cNvPr>
          <p:cNvPicPr>
            <a:picLocks noChangeAspect="1"/>
          </p:cNvPicPr>
          <p:nvPr/>
        </p:nvPicPr>
        <p:blipFill>
          <a:blip r:embed="rId20"/>
          <a:stretch>
            <a:fillRect/>
          </a:stretch>
        </p:blipFill>
        <p:spPr>
          <a:xfrm>
            <a:off x="7238072" y="5453811"/>
            <a:ext cx="115769" cy="180000"/>
          </a:xfrm>
          <a:prstGeom prst="rect">
            <a:avLst/>
          </a:prstGeom>
        </p:spPr>
      </p:pic>
      <p:sp>
        <p:nvSpPr>
          <p:cNvPr id="13" name="ZoneTexte 12">
            <a:extLst>
              <a:ext uri="{FF2B5EF4-FFF2-40B4-BE49-F238E27FC236}">
                <a16:creationId xmlns:a16="http://schemas.microsoft.com/office/drawing/2014/main" id="{6EDEDDB6-4AEE-4F10-8B68-672083070327}"/>
              </a:ext>
            </a:extLst>
          </p:cNvPr>
          <p:cNvSpPr txBox="1"/>
          <p:nvPr/>
        </p:nvSpPr>
        <p:spPr>
          <a:xfrm>
            <a:off x="791169" y="577989"/>
            <a:ext cx="807651" cy="307777"/>
          </a:xfrm>
          <a:prstGeom prst="rect">
            <a:avLst/>
          </a:prstGeom>
          <a:noFill/>
        </p:spPr>
        <p:txBody>
          <a:bodyPr wrap="square" rtlCol="0">
            <a:spAutoFit/>
          </a:bodyPr>
          <a:lstStyle/>
          <a:p>
            <a:pPr algn="ctr"/>
            <a:r>
              <a:rPr lang="fr-FR" sz="1400" dirty="0"/>
              <a:t>S14</a:t>
            </a:r>
          </a:p>
        </p:txBody>
      </p:sp>
      <p:sp>
        <p:nvSpPr>
          <p:cNvPr id="18" name="ZoneTexte 17">
            <a:extLst>
              <a:ext uri="{FF2B5EF4-FFF2-40B4-BE49-F238E27FC236}">
                <a16:creationId xmlns:a16="http://schemas.microsoft.com/office/drawing/2014/main" id="{23F65083-763C-44FE-6048-5273C188F108}"/>
              </a:ext>
            </a:extLst>
          </p:cNvPr>
          <p:cNvSpPr txBox="1"/>
          <p:nvPr/>
        </p:nvSpPr>
        <p:spPr>
          <a:xfrm>
            <a:off x="3234539" y="577489"/>
            <a:ext cx="807651" cy="307777"/>
          </a:xfrm>
          <a:prstGeom prst="rect">
            <a:avLst/>
          </a:prstGeom>
          <a:noFill/>
        </p:spPr>
        <p:txBody>
          <a:bodyPr wrap="square" rtlCol="0">
            <a:spAutoFit/>
          </a:bodyPr>
          <a:lstStyle/>
          <a:p>
            <a:pPr algn="ctr"/>
            <a:r>
              <a:rPr lang="fr-FR" sz="1400" dirty="0"/>
              <a:t>S15</a:t>
            </a:r>
          </a:p>
        </p:txBody>
      </p:sp>
      <p:sp>
        <p:nvSpPr>
          <p:cNvPr id="21" name="ZoneTexte 20">
            <a:extLst>
              <a:ext uri="{FF2B5EF4-FFF2-40B4-BE49-F238E27FC236}">
                <a16:creationId xmlns:a16="http://schemas.microsoft.com/office/drawing/2014/main" id="{D2C70B4C-1928-7C20-02E4-06DACD6976A6}"/>
              </a:ext>
            </a:extLst>
          </p:cNvPr>
          <p:cNvSpPr txBox="1"/>
          <p:nvPr/>
        </p:nvSpPr>
        <p:spPr>
          <a:xfrm>
            <a:off x="5335052" y="544487"/>
            <a:ext cx="807651" cy="307777"/>
          </a:xfrm>
          <a:prstGeom prst="rect">
            <a:avLst/>
          </a:prstGeom>
          <a:noFill/>
        </p:spPr>
        <p:txBody>
          <a:bodyPr wrap="square" rtlCol="0">
            <a:spAutoFit/>
          </a:bodyPr>
          <a:lstStyle/>
          <a:p>
            <a:pPr algn="ctr"/>
            <a:r>
              <a:rPr lang="fr-FR" sz="1400" dirty="0"/>
              <a:t>S16</a:t>
            </a:r>
          </a:p>
        </p:txBody>
      </p:sp>
      <p:sp>
        <p:nvSpPr>
          <p:cNvPr id="23" name="ZoneTexte 22">
            <a:extLst>
              <a:ext uri="{FF2B5EF4-FFF2-40B4-BE49-F238E27FC236}">
                <a16:creationId xmlns:a16="http://schemas.microsoft.com/office/drawing/2014/main" id="{13229B31-191B-9F14-8ACF-AA54EC186625}"/>
              </a:ext>
            </a:extLst>
          </p:cNvPr>
          <p:cNvSpPr txBox="1"/>
          <p:nvPr/>
        </p:nvSpPr>
        <p:spPr>
          <a:xfrm>
            <a:off x="7717479" y="556491"/>
            <a:ext cx="807651" cy="307777"/>
          </a:xfrm>
          <a:prstGeom prst="rect">
            <a:avLst/>
          </a:prstGeom>
          <a:noFill/>
        </p:spPr>
        <p:txBody>
          <a:bodyPr wrap="square" rtlCol="0">
            <a:spAutoFit/>
          </a:bodyPr>
          <a:lstStyle/>
          <a:p>
            <a:pPr algn="ctr"/>
            <a:r>
              <a:rPr lang="fr-FR" sz="1400" dirty="0"/>
              <a:t>S17</a:t>
            </a:r>
          </a:p>
        </p:txBody>
      </p:sp>
      <p:sp>
        <p:nvSpPr>
          <p:cNvPr id="26" name="ZoneTexte 25">
            <a:extLst>
              <a:ext uri="{FF2B5EF4-FFF2-40B4-BE49-F238E27FC236}">
                <a16:creationId xmlns:a16="http://schemas.microsoft.com/office/drawing/2014/main" id="{DC164CD2-B4BA-3446-4233-41BD97E21FFF}"/>
              </a:ext>
            </a:extLst>
          </p:cNvPr>
          <p:cNvSpPr txBox="1"/>
          <p:nvPr/>
        </p:nvSpPr>
        <p:spPr>
          <a:xfrm>
            <a:off x="0" y="5906767"/>
            <a:ext cx="10024533" cy="415498"/>
          </a:xfrm>
          <a:prstGeom prst="rect">
            <a:avLst/>
          </a:prstGeom>
          <a:noFill/>
        </p:spPr>
        <p:txBody>
          <a:bodyPr wrap="square" rtlCol="0">
            <a:spAutoFit/>
          </a:bodyPr>
          <a:lstStyle/>
          <a:p>
            <a:r>
              <a:rPr lang="fr-FR" sz="1050" dirty="0"/>
              <a:t>Les écrans S14 à S17 représentent un seul et même écran, juste qu’il y a du scroll pour afficher la suite, sachant que le bloc du dessus jusqu’aux 2 boutons d’action lui ne bouge pas, le défilement passe en dessous du trait gris. Lorsque le statut de la mission est ‘A faire’, les 2 boutons d’action sont cliquables</a:t>
            </a:r>
          </a:p>
        </p:txBody>
      </p:sp>
      <p:sp>
        <p:nvSpPr>
          <p:cNvPr id="2" name="Rectangle : coins arrondis 1">
            <a:extLst>
              <a:ext uri="{FF2B5EF4-FFF2-40B4-BE49-F238E27FC236}">
                <a16:creationId xmlns:a16="http://schemas.microsoft.com/office/drawing/2014/main" id="{7F89C644-0022-E132-98C7-5B2FD578E320}"/>
              </a:ext>
            </a:extLst>
          </p:cNvPr>
          <p:cNvSpPr/>
          <p:nvPr/>
        </p:nvSpPr>
        <p:spPr>
          <a:xfrm>
            <a:off x="3010555" y="2503115"/>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 coins arrondis 8">
            <a:extLst>
              <a:ext uri="{FF2B5EF4-FFF2-40B4-BE49-F238E27FC236}">
                <a16:creationId xmlns:a16="http://schemas.microsoft.com/office/drawing/2014/main" id="{8BBFC677-D339-4D09-6194-8D01D998C6A3}"/>
              </a:ext>
            </a:extLst>
          </p:cNvPr>
          <p:cNvSpPr/>
          <p:nvPr/>
        </p:nvSpPr>
        <p:spPr>
          <a:xfrm>
            <a:off x="3607239" y="2503114"/>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0439D25A-58CB-47B2-735A-D53EE3370C97}"/>
              </a:ext>
            </a:extLst>
          </p:cNvPr>
          <p:cNvSpPr txBox="1"/>
          <p:nvPr/>
        </p:nvSpPr>
        <p:spPr>
          <a:xfrm>
            <a:off x="2960853" y="2781489"/>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29" name="ZoneTexte 28">
            <a:extLst>
              <a:ext uri="{FF2B5EF4-FFF2-40B4-BE49-F238E27FC236}">
                <a16:creationId xmlns:a16="http://schemas.microsoft.com/office/drawing/2014/main" id="{08D9B22E-5DBD-B024-79D7-21AB27C0564C}"/>
              </a:ext>
            </a:extLst>
          </p:cNvPr>
          <p:cNvSpPr txBox="1"/>
          <p:nvPr/>
        </p:nvSpPr>
        <p:spPr>
          <a:xfrm>
            <a:off x="3560808" y="2784070"/>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30" name="Image 29">
            <a:extLst>
              <a:ext uri="{FF2B5EF4-FFF2-40B4-BE49-F238E27FC236}">
                <a16:creationId xmlns:a16="http://schemas.microsoft.com/office/drawing/2014/main" id="{6BA984A4-F28C-96A6-3AB9-253A0517D504}"/>
              </a:ext>
            </a:extLst>
          </p:cNvPr>
          <p:cNvPicPr>
            <a:picLocks noChangeAspect="1"/>
          </p:cNvPicPr>
          <p:nvPr/>
        </p:nvPicPr>
        <p:blipFill>
          <a:blip r:embed="rId17"/>
          <a:stretch>
            <a:fillRect/>
          </a:stretch>
        </p:blipFill>
        <p:spPr>
          <a:xfrm>
            <a:off x="3160885" y="2614336"/>
            <a:ext cx="152345" cy="152345"/>
          </a:xfrm>
          <a:prstGeom prst="rect">
            <a:avLst/>
          </a:prstGeom>
        </p:spPr>
      </p:pic>
      <p:pic>
        <p:nvPicPr>
          <p:cNvPr id="31" name="Image 30">
            <a:extLst>
              <a:ext uri="{FF2B5EF4-FFF2-40B4-BE49-F238E27FC236}">
                <a16:creationId xmlns:a16="http://schemas.microsoft.com/office/drawing/2014/main" id="{EF773570-F067-93E7-088E-B832D8159DC3}"/>
              </a:ext>
            </a:extLst>
          </p:cNvPr>
          <p:cNvPicPr>
            <a:picLocks noChangeAspect="1"/>
          </p:cNvPicPr>
          <p:nvPr/>
        </p:nvPicPr>
        <p:blipFill>
          <a:blip r:embed="rId18"/>
          <a:stretch>
            <a:fillRect/>
          </a:stretch>
        </p:blipFill>
        <p:spPr>
          <a:xfrm>
            <a:off x="3743351" y="2613374"/>
            <a:ext cx="162000" cy="162000"/>
          </a:xfrm>
          <a:prstGeom prst="rect">
            <a:avLst/>
          </a:prstGeom>
        </p:spPr>
      </p:pic>
      <p:sp>
        <p:nvSpPr>
          <p:cNvPr id="39" name="Rectangle : coins arrondis 38">
            <a:extLst>
              <a:ext uri="{FF2B5EF4-FFF2-40B4-BE49-F238E27FC236}">
                <a16:creationId xmlns:a16="http://schemas.microsoft.com/office/drawing/2014/main" id="{97444D85-38DC-A02E-5D44-71BB79640288}"/>
              </a:ext>
            </a:extLst>
          </p:cNvPr>
          <p:cNvSpPr/>
          <p:nvPr/>
        </p:nvSpPr>
        <p:spPr>
          <a:xfrm>
            <a:off x="5211119" y="2472408"/>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DB8BF106-B28A-433F-D9C0-734118C8134B}"/>
              </a:ext>
            </a:extLst>
          </p:cNvPr>
          <p:cNvSpPr/>
          <p:nvPr/>
        </p:nvSpPr>
        <p:spPr>
          <a:xfrm>
            <a:off x="5807803" y="2472407"/>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ZoneTexte 44">
            <a:extLst>
              <a:ext uri="{FF2B5EF4-FFF2-40B4-BE49-F238E27FC236}">
                <a16:creationId xmlns:a16="http://schemas.microsoft.com/office/drawing/2014/main" id="{FBECD07E-3E1F-0ADE-D680-9FFE9D58F264}"/>
              </a:ext>
            </a:extLst>
          </p:cNvPr>
          <p:cNvSpPr txBox="1"/>
          <p:nvPr/>
        </p:nvSpPr>
        <p:spPr>
          <a:xfrm>
            <a:off x="5161417" y="2750782"/>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46" name="ZoneTexte 45">
            <a:extLst>
              <a:ext uri="{FF2B5EF4-FFF2-40B4-BE49-F238E27FC236}">
                <a16:creationId xmlns:a16="http://schemas.microsoft.com/office/drawing/2014/main" id="{A2811969-DE50-FF58-CFA9-6BD6FEBFD8F3}"/>
              </a:ext>
            </a:extLst>
          </p:cNvPr>
          <p:cNvSpPr txBox="1"/>
          <p:nvPr/>
        </p:nvSpPr>
        <p:spPr>
          <a:xfrm>
            <a:off x="5761372" y="2753363"/>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47" name="Image 46">
            <a:extLst>
              <a:ext uri="{FF2B5EF4-FFF2-40B4-BE49-F238E27FC236}">
                <a16:creationId xmlns:a16="http://schemas.microsoft.com/office/drawing/2014/main" id="{C26CEF80-471B-CD6C-0150-E88313E1ECD2}"/>
              </a:ext>
            </a:extLst>
          </p:cNvPr>
          <p:cNvPicPr>
            <a:picLocks noChangeAspect="1"/>
          </p:cNvPicPr>
          <p:nvPr/>
        </p:nvPicPr>
        <p:blipFill>
          <a:blip r:embed="rId17"/>
          <a:stretch>
            <a:fillRect/>
          </a:stretch>
        </p:blipFill>
        <p:spPr>
          <a:xfrm>
            <a:off x="5361449" y="2583629"/>
            <a:ext cx="152345" cy="152345"/>
          </a:xfrm>
          <a:prstGeom prst="rect">
            <a:avLst/>
          </a:prstGeom>
        </p:spPr>
      </p:pic>
      <p:pic>
        <p:nvPicPr>
          <p:cNvPr id="48" name="Image 47">
            <a:extLst>
              <a:ext uri="{FF2B5EF4-FFF2-40B4-BE49-F238E27FC236}">
                <a16:creationId xmlns:a16="http://schemas.microsoft.com/office/drawing/2014/main" id="{E7B89DFC-15B1-0555-2236-6CA61AE23F33}"/>
              </a:ext>
            </a:extLst>
          </p:cNvPr>
          <p:cNvPicPr>
            <a:picLocks noChangeAspect="1"/>
          </p:cNvPicPr>
          <p:nvPr/>
        </p:nvPicPr>
        <p:blipFill>
          <a:blip r:embed="rId18"/>
          <a:stretch>
            <a:fillRect/>
          </a:stretch>
        </p:blipFill>
        <p:spPr>
          <a:xfrm>
            <a:off x="5943915" y="2582667"/>
            <a:ext cx="162000" cy="162000"/>
          </a:xfrm>
          <a:prstGeom prst="rect">
            <a:avLst/>
          </a:prstGeom>
        </p:spPr>
      </p:pic>
      <p:sp>
        <p:nvSpPr>
          <p:cNvPr id="54" name="Rectangle : coins arrondis 53">
            <a:extLst>
              <a:ext uri="{FF2B5EF4-FFF2-40B4-BE49-F238E27FC236}">
                <a16:creationId xmlns:a16="http://schemas.microsoft.com/office/drawing/2014/main" id="{3A877169-8C35-872B-D0CC-629F6732050A}"/>
              </a:ext>
            </a:extLst>
          </p:cNvPr>
          <p:cNvSpPr/>
          <p:nvPr/>
        </p:nvSpPr>
        <p:spPr>
          <a:xfrm>
            <a:off x="7536771" y="2475100"/>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A2C9BEDE-15E7-83D4-679E-1A0B1269E2C6}"/>
              </a:ext>
            </a:extLst>
          </p:cNvPr>
          <p:cNvSpPr/>
          <p:nvPr/>
        </p:nvSpPr>
        <p:spPr>
          <a:xfrm>
            <a:off x="8133455" y="2475099"/>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ZoneTexte 56">
            <a:extLst>
              <a:ext uri="{FF2B5EF4-FFF2-40B4-BE49-F238E27FC236}">
                <a16:creationId xmlns:a16="http://schemas.microsoft.com/office/drawing/2014/main" id="{451B3B69-8A34-B5D9-2516-9F2DA0F46025}"/>
              </a:ext>
            </a:extLst>
          </p:cNvPr>
          <p:cNvSpPr txBox="1"/>
          <p:nvPr/>
        </p:nvSpPr>
        <p:spPr>
          <a:xfrm>
            <a:off x="7487069" y="2753474"/>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58" name="ZoneTexte 57">
            <a:extLst>
              <a:ext uri="{FF2B5EF4-FFF2-40B4-BE49-F238E27FC236}">
                <a16:creationId xmlns:a16="http://schemas.microsoft.com/office/drawing/2014/main" id="{D9C3779B-16A2-C7C3-4DC5-C48258DD1207}"/>
              </a:ext>
            </a:extLst>
          </p:cNvPr>
          <p:cNvSpPr txBox="1"/>
          <p:nvPr/>
        </p:nvSpPr>
        <p:spPr>
          <a:xfrm>
            <a:off x="8087024" y="2756055"/>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61" name="Image 60">
            <a:extLst>
              <a:ext uri="{FF2B5EF4-FFF2-40B4-BE49-F238E27FC236}">
                <a16:creationId xmlns:a16="http://schemas.microsoft.com/office/drawing/2014/main" id="{06989BF3-0524-8780-D9E2-F615848A2A4C}"/>
              </a:ext>
            </a:extLst>
          </p:cNvPr>
          <p:cNvPicPr>
            <a:picLocks noChangeAspect="1"/>
          </p:cNvPicPr>
          <p:nvPr/>
        </p:nvPicPr>
        <p:blipFill>
          <a:blip r:embed="rId17"/>
          <a:stretch>
            <a:fillRect/>
          </a:stretch>
        </p:blipFill>
        <p:spPr>
          <a:xfrm>
            <a:off x="7687101" y="2586321"/>
            <a:ext cx="152345" cy="152345"/>
          </a:xfrm>
          <a:prstGeom prst="rect">
            <a:avLst/>
          </a:prstGeom>
        </p:spPr>
      </p:pic>
      <p:pic>
        <p:nvPicPr>
          <p:cNvPr id="62" name="Image 61">
            <a:extLst>
              <a:ext uri="{FF2B5EF4-FFF2-40B4-BE49-F238E27FC236}">
                <a16:creationId xmlns:a16="http://schemas.microsoft.com/office/drawing/2014/main" id="{E97F2F91-7846-06B4-A4A0-446897693BD5}"/>
              </a:ext>
            </a:extLst>
          </p:cNvPr>
          <p:cNvPicPr>
            <a:picLocks noChangeAspect="1"/>
          </p:cNvPicPr>
          <p:nvPr/>
        </p:nvPicPr>
        <p:blipFill>
          <a:blip r:embed="rId18"/>
          <a:stretch>
            <a:fillRect/>
          </a:stretch>
        </p:blipFill>
        <p:spPr>
          <a:xfrm>
            <a:off x="8269567" y="2585359"/>
            <a:ext cx="162000" cy="162000"/>
          </a:xfrm>
          <a:prstGeom prst="rect">
            <a:avLst/>
          </a:prstGeom>
        </p:spPr>
      </p:pic>
      <p:pic>
        <p:nvPicPr>
          <p:cNvPr id="16" name="Image 15" descr="Une image contenant texte&#10;&#10;Description générée automatiquement">
            <a:extLst>
              <a:ext uri="{FF2B5EF4-FFF2-40B4-BE49-F238E27FC236}">
                <a16:creationId xmlns:a16="http://schemas.microsoft.com/office/drawing/2014/main" id="{344B1C4D-3275-F721-840E-6416CD4A218A}"/>
              </a:ext>
            </a:extLst>
          </p:cNvPr>
          <p:cNvPicPr>
            <a:picLocks noChangeAspect="1"/>
          </p:cNvPicPr>
          <p:nvPr/>
        </p:nvPicPr>
        <p:blipFill rotWithShape="1">
          <a:blip r:embed="rId10"/>
          <a:srcRect l="2630" t="54200" r="4175" b="25068"/>
          <a:stretch/>
        </p:blipFill>
        <p:spPr>
          <a:xfrm>
            <a:off x="314812" y="4908822"/>
            <a:ext cx="1770875" cy="852533"/>
          </a:xfrm>
          <a:prstGeom prst="rect">
            <a:avLst/>
          </a:prstGeom>
        </p:spPr>
      </p:pic>
      <p:sp>
        <p:nvSpPr>
          <p:cNvPr id="17" name="ZoneTexte 16">
            <a:extLst>
              <a:ext uri="{FF2B5EF4-FFF2-40B4-BE49-F238E27FC236}">
                <a16:creationId xmlns:a16="http://schemas.microsoft.com/office/drawing/2014/main" id="{D05C3EFA-6CB1-D9F2-4995-E4B67B404286}"/>
              </a:ext>
            </a:extLst>
          </p:cNvPr>
          <p:cNvSpPr txBox="1"/>
          <p:nvPr/>
        </p:nvSpPr>
        <p:spPr>
          <a:xfrm>
            <a:off x="496371" y="5021885"/>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Linge à déposer </a:t>
            </a:r>
          </a:p>
        </p:txBody>
      </p:sp>
      <p:sp>
        <p:nvSpPr>
          <p:cNvPr id="19" name="ZoneTexte 18">
            <a:extLst>
              <a:ext uri="{FF2B5EF4-FFF2-40B4-BE49-F238E27FC236}">
                <a16:creationId xmlns:a16="http://schemas.microsoft.com/office/drawing/2014/main" id="{D22EB314-CF15-A727-0818-C69A2DF91E88}"/>
              </a:ext>
            </a:extLst>
          </p:cNvPr>
          <p:cNvSpPr txBox="1"/>
          <p:nvPr/>
        </p:nvSpPr>
        <p:spPr>
          <a:xfrm>
            <a:off x="499060" y="5283325"/>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d’accueil à déposer</a:t>
            </a:r>
          </a:p>
        </p:txBody>
      </p:sp>
      <p:sp>
        <p:nvSpPr>
          <p:cNvPr id="22" name="ZoneTexte 21">
            <a:extLst>
              <a:ext uri="{FF2B5EF4-FFF2-40B4-BE49-F238E27FC236}">
                <a16:creationId xmlns:a16="http://schemas.microsoft.com/office/drawing/2014/main" id="{36385CA1-8497-51F6-4797-97D8030D9BA8}"/>
              </a:ext>
            </a:extLst>
          </p:cNvPr>
          <p:cNvSpPr txBox="1"/>
          <p:nvPr/>
        </p:nvSpPr>
        <p:spPr>
          <a:xfrm>
            <a:off x="504302" y="5536808"/>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de nettoyage à fournir</a:t>
            </a:r>
          </a:p>
        </p:txBody>
      </p:sp>
      <p:sp>
        <p:nvSpPr>
          <p:cNvPr id="24" name="Rectangle 23">
            <a:extLst>
              <a:ext uri="{FF2B5EF4-FFF2-40B4-BE49-F238E27FC236}">
                <a16:creationId xmlns:a16="http://schemas.microsoft.com/office/drawing/2014/main" id="{BEA335FD-DBD9-A274-0A23-D63A012A7D51}"/>
              </a:ext>
            </a:extLst>
          </p:cNvPr>
          <p:cNvSpPr/>
          <p:nvPr/>
        </p:nvSpPr>
        <p:spPr>
          <a:xfrm>
            <a:off x="258496" y="4969883"/>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Rectangle 24">
            <a:extLst>
              <a:ext uri="{FF2B5EF4-FFF2-40B4-BE49-F238E27FC236}">
                <a16:creationId xmlns:a16="http://schemas.microsoft.com/office/drawing/2014/main" id="{7318644F-AC67-0195-4F3B-D86076E15AAB}"/>
              </a:ext>
            </a:extLst>
          </p:cNvPr>
          <p:cNvSpPr/>
          <p:nvPr/>
        </p:nvSpPr>
        <p:spPr>
          <a:xfrm>
            <a:off x="363865" y="5015602"/>
            <a:ext cx="112539" cy="18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7" name="Image 26">
            <a:extLst>
              <a:ext uri="{FF2B5EF4-FFF2-40B4-BE49-F238E27FC236}">
                <a16:creationId xmlns:a16="http://schemas.microsoft.com/office/drawing/2014/main" id="{02701D62-65E2-BFE8-2995-37D627A4588C}"/>
              </a:ext>
            </a:extLst>
          </p:cNvPr>
          <p:cNvPicPr>
            <a:picLocks noChangeAspect="1"/>
          </p:cNvPicPr>
          <p:nvPr/>
        </p:nvPicPr>
        <p:blipFill>
          <a:blip r:embed="rId21"/>
          <a:stretch>
            <a:fillRect/>
          </a:stretch>
        </p:blipFill>
        <p:spPr>
          <a:xfrm>
            <a:off x="366805" y="5072538"/>
            <a:ext cx="108000" cy="108000"/>
          </a:xfrm>
          <a:prstGeom prst="rect">
            <a:avLst/>
          </a:prstGeom>
        </p:spPr>
      </p:pic>
      <p:sp>
        <p:nvSpPr>
          <p:cNvPr id="38" name="Rectangle 37">
            <a:extLst>
              <a:ext uri="{FF2B5EF4-FFF2-40B4-BE49-F238E27FC236}">
                <a16:creationId xmlns:a16="http://schemas.microsoft.com/office/drawing/2014/main" id="{C664906D-4638-B4C6-533A-57836477E4E5}"/>
              </a:ext>
            </a:extLst>
          </p:cNvPr>
          <p:cNvSpPr/>
          <p:nvPr/>
        </p:nvSpPr>
        <p:spPr>
          <a:xfrm>
            <a:off x="363865" y="5321271"/>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0" name="Rectangle 39">
            <a:extLst>
              <a:ext uri="{FF2B5EF4-FFF2-40B4-BE49-F238E27FC236}">
                <a16:creationId xmlns:a16="http://schemas.microsoft.com/office/drawing/2014/main" id="{A24E8418-5916-BA6C-1D99-ABAEDF99068B}"/>
              </a:ext>
            </a:extLst>
          </p:cNvPr>
          <p:cNvSpPr/>
          <p:nvPr/>
        </p:nvSpPr>
        <p:spPr>
          <a:xfrm>
            <a:off x="348512" y="5581164"/>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3" name="Image 62">
            <a:extLst>
              <a:ext uri="{FF2B5EF4-FFF2-40B4-BE49-F238E27FC236}">
                <a16:creationId xmlns:a16="http://schemas.microsoft.com/office/drawing/2014/main" id="{6C60CD1E-1DE1-ADA9-18B3-E87820F9E202}"/>
              </a:ext>
            </a:extLst>
          </p:cNvPr>
          <p:cNvPicPr>
            <a:picLocks noChangeAspect="1"/>
          </p:cNvPicPr>
          <p:nvPr/>
        </p:nvPicPr>
        <p:blipFill>
          <a:blip r:embed="rId15"/>
          <a:stretch>
            <a:fillRect/>
          </a:stretch>
        </p:blipFill>
        <p:spPr>
          <a:xfrm>
            <a:off x="368195" y="5321516"/>
            <a:ext cx="108000" cy="108000"/>
          </a:xfrm>
          <a:prstGeom prst="rect">
            <a:avLst/>
          </a:prstGeom>
        </p:spPr>
      </p:pic>
      <p:pic>
        <p:nvPicPr>
          <p:cNvPr id="467" name="Image 466">
            <a:extLst>
              <a:ext uri="{FF2B5EF4-FFF2-40B4-BE49-F238E27FC236}">
                <a16:creationId xmlns:a16="http://schemas.microsoft.com/office/drawing/2014/main" id="{3765D7FD-1897-B508-9D70-BA663C463FFD}"/>
              </a:ext>
            </a:extLst>
          </p:cNvPr>
          <p:cNvPicPr>
            <a:picLocks noChangeAspect="1"/>
          </p:cNvPicPr>
          <p:nvPr/>
        </p:nvPicPr>
        <p:blipFill>
          <a:blip r:embed="rId16"/>
          <a:stretch>
            <a:fillRect/>
          </a:stretch>
        </p:blipFill>
        <p:spPr>
          <a:xfrm>
            <a:off x="365407" y="5572098"/>
            <a:ext cx="108665" cy="108000"/>
          </a:xfrm>
          <a:prstGeom prst="rect">
            <a:avLst/>
          </a:prstGeom>
        </p:spPr>
      </p:pic>
      <p:sp>
        <p:nvSpPr>
          <p:cNvPr id="469" name="ZoneTexte 468">
            <a:extLst>
              <a:ext uri="{FF2B5EF4-FFF2-40B4-BE49-F238E27FC236}">
                <a16:creationId xmlns:a16="http://schemas.microsoft.com/office/drawing/2014/main" id="{31BDFA45-4489-6C26-236C-A90D31620D43}"/>
              </a:ext>
            </a:extLst>
          </p:cNvPr>
          <p:cNvSpPr txBox="1"/>
          <p:nvPr/>
        </p:nvSpPr>
        <p:spPr>
          <a:xfrm>
            <a:off x="2673816" y="4178069"/>
            <a:ext cx="1844658" cy="415498"/>
          </a:xfrm>
          <a:prstGeom prst="rect">
            <a:avLst/>
          </a:prstGeom>
          <a:noFill/>
        </p:spPr>
        <p:txBody>
          <a:bodyPr wrap="square" rtlCol="0">
            <a:spAutoFit/>
          </a:bodyPr>
          <a:lstStyle/>
          <a:p>
            <a:r>
              <a:rPr lang="fr-FR" sz="700" dirty="0">
                <a:latin typeface="Source Sans Pro Light" panose="020B0403030403020204" pitchFamily="34" charset="77"/>
              </a:rPr>
              <a:t>Consultez la liste des taches à effectuer au cours de la prestation pour vous assurer de la satisfaction du client.</a:t>
            </a:r>
          </a:p>
        </p:txBody>
      </p:sp>
      <p:pic>
        <p:nvPicPr>
          <p:cNvPr id="475" name="Image 474" descr="Une image contenant texte&#10;&#10;Description générée automatiquement">
            <a:extLst>
              <a:ext uri="{FF2B5EF4-FFF2-40B4-BE49-F238E27FC236}">
                <a16:creationId xmlns:a16="http://schemas.microsoft.com/office/drawing/2014/main" id="{3279B417-5CA3-2827-1BA4-133A7023C961}"/>
              </a:ext>
            </a:extLst>
          </p:cNvPr>
          <p:cNvPicPr>
            <a:picLocks noChangeAspect="1"/>
          </p:cNvPicPr>
          <p:nvPr/>
        </p:nvPicPr>
        <p:blipFill rotWithShape="1">
          <a:blip r:embed="rId10"/>
          <a:srcRect l="2630" t="54200" r="4175" b="31916"/>
          <a:stretch/>
        </p:blipFill>
        <p:spPr>
          <a:xfrm>
            <a:off x="2699929" y="4544322"/>
            <a:ext cx="1770875" cy="570914"/>
          </a:xfrm>
          <a:prstGeom prst="rect">
            <a:avLst/>
          </a:prstGeom>
        </p:spPr>
      </p:pic>
      <p:sp>
        <p:nvSpPr>
          <p:cNvPr id="476" name="ZoneTexte 475">
            <a:extLst>
              <a:ext uri="{FF2B5EF4-FFF2-40B4-BE49-F238E27FC236}">
                <a16:creationId xmlns:a16="http://schemas.microsoft.com/office/drawing/2014/main" id="{F5181196-64C8-D71D-9AD5-0C97FF0934DB}"/>
              </a:ext>
            </a:extLst>
          </p:cNvPr>
          <p:cNvSpPr txBox="1"/>
          <p:nvPr/>
        </p:nvSpPr>
        <p:spPr>
          <a:xfrm>
            <a:off x="2881488" y="4657384"/>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Standards Kliner</a:t>
            </a:r>
          </a:p>
        </p:txBody>
      </p:sp>
      <p:sp>
        <p:nvSpPr>
          <p:cNvPr id="477" name="ZoneTexte 476">
            <a:extLst>
              <a:ext uri="{FF2B5EF4-FFF2-40B4-BE49-F238E27FC236}">
                <a16:creationId xmlns:a16="http://schemas.microsoft.com/office/drawing/2014/main" id="{3937079D-D4B7-DB7B-D18E-D8402DB3DC2D}"/>
              </a:ext>
            </a:extLst>
          </p:cNvPr>
          <p:cNvSpPr txBox="1"/>
          <p:nvPr/>
        </p:nvSpPr>
        <p:spPr>
          <a:xfrm>
            <a:off x="2884177" y="4918824"/>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Consignes du client</a:t>
            </a:r>
          </a:p>
        </p:txBody>
      </p:sp>
      <p:sp>
        <p:nvSpPr>
          <p:cNvPr id="480" name="ZoneTexte 479">
            <a:extLst>
              <a:ext uri="{FF2B5EF4-FFF2-40B4-BE49-F238E27FC236}">
                <a16:creationId xmlns:a16="http://schemas.microsoft.com/office/drawing/2014/main" id="{A1711338-8577-426C-6C34-36224AF433D3}"/>
              </a:ext>
            </a:extLst>
          </p:cNvPr>
          <p:cNvSpPr txBox="1"/>
          <p:nvPr/>
        </p:nvSpPr>
        <p:spPr>
          <a:xfrm>
            <a:off x="2654479" y="5352572"/>
            <a:ext cx="1548340" cy="230832"/>
          </a:xfrm>
          <a:prstGeom prst="rect">
            <a:avLst/>
          </a:prstGeom>
          <a:solidFill>
            <a:schemeClr val="bg1"/>
          </a:solid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Lieu de la prestation</a:t>
            </a:r>
          </a:p>
        </p:txBody>
      </p:sp>
      <p:cxnSp>
        <p:nvCxnSpPr>
          <p:cNvPr id="481" name="Connecteur droit 480">
            <a:extLst>
              <a:ext uri="{FF2B5EF4-FFF2-40B4-BE49-F238E27FC236}">
                <a16:creationId xmlns:a16="http://schemas.microsoft.com/office/drawing/2014/main" id="{2317909A-5847-0E8D-909C-A45A8C518430}"/>
              </a:ext>
            </a:extLst>
          </p:cNvPr>
          <p:cNvCxnSpPr/>
          <p:nvPr/>
        </p:nvCxnSpPr>
        <p:spPr>
          <a:xfrm>
            <a:off x="2594287" y="5245174"/>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3" name="Rectangle 482">
            <a:extLst>
              <a:ext uri="{FF2B5EF4-FFF2-40B4-BE49-F238E27FC236}">
                <a16:creationId xmlns:a16="http://schemas.microsoft.com/office/drawing/2014/main" id="{17D2405C-4350-FDC6-C50D-F1452CA17488}"/>
              </a:ext>
            </a:extLst>
          </p:cNvPr>
          <p:cNvSpPr/>
          <p:nvPr/>
        </p:nvSpPr>
        <p:spPr>
          <a:xfrm>
            <a:off x="2680867" y="4597577"/>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6" name="Rectangle 485">
            <a:extLst>
              <a:ext uri="{FF2B5EF4-FFF2-40B4-BE49-F238E27FC236}">
                <a16:creationId xmlns:a16="http://schemas.microsoft.com/office/drawing/2014/main" id="{2BCC7C81-D5E1-8D18-5C35-0C8959D6DD99}"/>
              </a:ext>
            </a:extLst>
          </p:cNvPr>
          <p:cNvSpPr/>
          <p:nvPr/>
        </p:nvSpPr>
        <p:spPr>
          <a:xfrm>
            <a:off x="2731464" y="4683353"/>
            <a:ext cx="131623" cy="1431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87" name="Image 486">
            <a:extLst>
              <a:ext uri="{FF2B5EF4-FFF2-40B4-BE49-F238E27FC236}">
                <a16:creationId xmlns:a16="http://schemas.microsoft.com/office/drawing/2014/main" id="{5677BF01-2DA1-22B2-E979-80A5BDE3ABED}"/>
              </a:ext>
            </a:extLst>
          </p:cNvPr>
          <p:cNvPicPr>
            <a:picLocks noChangeAspect="1"/>
          </p:cNvPicPr>
          <p:nvPr/>
        </p:nvPicPr>
        <p:blipFill>
          <a:blip r:embed="rId22"/>
          <a:stretch>
            <a:fillRect/>
          </a:stretch>
        </p:blipFill>
        <p:spPr>
          <a:xfrm>
            <a:off x="2767251" y="4695682"/>
            <a:ext cx="82800" cy="126000"/>
          </a:xfrm>
          <a:prstGeom prst="rect">
            <a:avLst/>
          </a:prstGeom>
        </p:spPr>
      </p:pic>
      <p:sp>
        <p:nvSpPr>
          <p:cNvPr id="489" name="Rectangle 488">
            <a:extLst>
              <a:ext uri="{FF2B5EF4-FFF2-40B4-BE49-F238E27FC236}">
                <a16:creationId xmlns:a16="http://schemas.microsoft.com/office/drawing/2014/main" id="{28FC1DB7-E90A-FF81-842C-9FF38A2600E6}"/>
              </a:ext>
            </a:extLst>
          </p:cNvPr>
          <p:cNvSpPr/>
          <p:nvPr/>
        </p:nvSpPr>
        <p:spPr>
          <a:xfrm>
            <a:off x="2771929" y="4960343"/>
            <a:ext cx="82321" cy="10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490" name="Image 489">
            <a:extLst>
              <a:ext uri="{FF2B5EF4-FFF2-40B4-BE49-F238E27FC236}">
                <a16:creationId xmlns:a16="http://schemas.microsoft.com/office/drawing/2014/main" id="{9F4F7691-D872-160F-D400-D21F7B32466E}"/>
              </a:ext>
            </a:extLst>
          </p:cNvPr>
          <p:cNvPicPr>
            <a:picLocks noChangeAspect="1"/>
          </p:cNvPicPr>
          <p:nvPr/>
        </p:nvPicPr>
        <p:blipFill>
          <a:blip r:embed="rId23"/>
          <a:stretch>
            <a:fillRect/>
          </a:stretch>
        </p:blipFill>
        <p:spPr>
          <a:xfrm>
            <a:off x="2764513" y="4977121"/>
            <a:ext cx="90000" cy="90000"/>
          </a:xfrm>
          <a:prstGeom prst="rect">
            <a:avLst/>
          </a:prstGeom>
        </p:spPr>
      </p:pic>
      <p:sp>
        <p:nvSpPr>
          <p:cNvPr id="491" name="ZoneTexte 490">
            <a:extLst>
              <a:ext uri="{FF2B5EF4-FFF2-40B4-BE49-F238E27FC236}">
                <a16:creationId xmlns:a16="http://schemas.microsoft.com/office/drawing/2014/main" id="{C29B24B3-05F0-8B02-89F6-4DEB7E2E69F7}"/>
              </a:ext>
            </a:extLst>
          </p:cNvPr>
          <p:cNvSpPr txBox="1"/>
          <p:nvPr/>
        </p:nvSpPr>
        <p:spPr>
          <a:xfrm>
            <a:off x="9507491" y="800031"/>
            <a:ext cx="2580043" cy="2092881"/>
          </a:xfrm>
          <a:prstGeom prst="rect">
            <a:avLst/>
          </a:prstGeom>
          <a:noFill/>
        </p:spPr>
        <p:txBody>
          <a:bodyPr wrap="square" rtlCol="0">
            <a:spAutoFit/>
          </a:bodyPr>
          <a:lstStyle/>
          <a:p>
            <a:r>
              <a:rPr lang="fr-FR" sz="1000" dirty="0">
                <a:solidFill>
                  <a:srgbClr val="FF0000"/>
                </a:solidFill>
              </a:rPr>
              <a:t>La variable ici est égale à OUI si dans le cahier des charges définit sur le logement dans la web app, au moins un des points ci-dessous est vrai :</a:t>
            </a:r>
          </a:p>
          <a:p>
            <a:pPr marL="171450" indent="-171450">
              <a:buFont typeface="Arial" panose="020B0604020202020204" pitchFamily="34" charset="0"/>
              <a:buChar char="•"/>
            </a:pPr>
            <a:r>
              <a:rPr lang="fr-FR" sz="1000" dirty="0">
                <a:solidFill>
                  <a:srgbClr val="FF0000"/>
                </a:solidFill>
              </a:rPr>
              <a:t>L’option kit de linge = OUI</a:t>
            </a:r>
          </a:p>
          <a:p>
            <a:pPr marL="171450" indent="-171450">
              <a:buFont typeface="Arial" panose="020B0604020202020204" pitchFamily="34" charset="0"/>
              <a:buChar char="•"/>
            </a:pPr>
            <a:r>
              <a:rPr lang="fr-FR" sz="1000" dirty="0">
                <a:solidFill>
                  <a:srgbClr val="FF0000"/>
                </a:solidFill>
              </a:rPr>
              <a:t>L’option kit d’accueil = OUI</a:t>
            </a:r>
          </a:p>
          <a:p>
            <a:pPr marL="171450" indent="-171450">
              <a:buFont typeface="Arial" panose="020B0604020202020204" pitchFamily="34" charset="0"/>
              <a:buChar char="•"/>
            </a:pPr>
            <a:r>
              <a:rPr lang="fr-FR" sz="1000" dirty="0">
                <a:solidFill>
                  <a:srgbClr val="FF0000"/>
                </a:solidFill>
              </a:rPr>
              <a:t>L’option produits ménagers = OUI</a:t>
            </a:r>
          </a:p>
          <a:p>
            <a:pPr marL="171450" indent="-171450">
              <a:buFont typeface="Arial" panose="020B0604020202020204" pitchFamily="34" charset="0"/>
              <a:buChar char="•"/>
            </a:pPr>
            <a:r>
              <a:rPr lang="fr-FR" sz="1000" dirty="0">
                <a:solidFill>
                  <a:srgbClr val="FF0000"/>
                </a:solidFill>
              </a:rPr>
              <a:t>L’option matériel d’entretien = OUI</a:t>
            </a:r>
          </a:p>
          <a:p>
            <a:pPr marL="171450" indent="-171450">
              <a:buFont typeface="Arial" panose="020B0604020202020204" pitchFamily="34" charset="0"/>
              <a:buChar char="•"/>
            </a:pPr>
            <a:r>
              <a:rPr lang="fr-FR" sz="1000" dirty="0">
                <a:solidFill>
                  <a:srgbClr val="FF0000"/>
                </a:solidFill>
              </a:rPr>
              <a:t>Le service commandé est un ‘Service d’appoint’ ET ça inclut du linge ou un kit d’accueil</a:t>
            </a:r>
          </a:p>
          <a:p>
            <a:pPr marL="171450" indent="-171450">
              <a:buFont typeface="Arial" panose="020B0604020202020204" pitchFamily="34" charset="0"/>
              <a:buChar char="•"/>
            </a:pPr>
            <a:endParaRPr lang="fr-FR" sz="1000" dirty="0">
              <a:solidFill>
                <a:srgbClr val="FF0000"/>
              </a:solidFill>
            </a:endParaRPr>
          </a:p>
          <a:p>
            <a:pPr marL="171450" indent="-171450">
              <a:buFont typeface="Arial" panose="020B0604020202020204" pitchFamily="34" charset="0"/>
              <a:buChar char="•"/>
            </a:pPr>
            <a:endParaRPr lang="fr-FR" sz="1000" dirty="0">
              <a:solidFill>
                <a:srgbClr val="FF0000"/>
              </a:solidFill>
            </a:endParaRPr>
          </a:p>
        </p:txBody>
      </p:sp>
      <p:cxnSp>
        <p:nvCxnSpPr>
          <p:cNvPr id="496" name="Connecteur droit avec flèche 495">
            <a:extLst>
              <a:ext uri="{FF2B5EF4-FFF2-40B4-BE49-F238E27FC236}">
                <a16:creationId xmlns:a16="http://schemas.microsoft.com/office/drawing/2014/main" id="{F0DB25CB-DFD2-59D6-781F-619619EDB13B}"/>
              </a:ext>
            </a:extLst>
          </p:cNvPr>
          <p:cNvCxnSpPr/>
          <p:nvPr/>
        </p:nvCxnSpPr>
        <p:spPr>
          <a:xfrm flipH="1">
            <a:off x="7839907" y="1630139"/>
            <a:ext cx="1596705" cy="33095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646139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21B352E-2610-B1E9-484C-9B0ECF89F370}"/>
              </a:ext>
            </a:extLst>
          </p:cNvPr>
          <p:cNvSpPr txBox="1"/>
          <p:nvPr/>
        </p:nvSpPr>
        <p:spPr>
          <a:xfrm>
            <a:off x="293615" y="260059"/>
            <a:ext cx="5513404" cy="369332"/>
          </a:xfrm>
          <a:prstGeom prst="rect">
            <a:avLst/>
          </a:prstGeom>
          <a:noFill/>
        </p:spPr>
        <p:txBody>
          <a:bodyPr wrap="square" rtlCol="0">
            <a:spAutoFit/>
          </a:bodyPr>
          <a:lstStyle/>
          <a:p>
            <a:r>
              <a:rPr lang="fr-FR" dirty="0"/>
              <a:t>5- Démarrer une prestation</a:t>
            </a:r>
          </a:p>
        </p:txBody>
      </p:sp>
      <p:sp>
        <p:nvSpPr>
          <p:cNvPr id="53" name="Rectangle : coins arrondis 52">
            <a:extLst>
              <a:ext uri="{FF2B5EF4-FFF2-40B4-BE49-F238E27FC236}">
                <a16:creationId xmlns:a16="http://schemas.microsoft.com/office/drawing/2014/main" id="{307D0BFE-2775-0136-E15B-951D07A8A667}"/>
              </a:ext>
            </a:extLst>
          </p:cNvPr>
          <p:cNvSpPr/>
          <p:nvPr/>
        </p:nvSpPr>
        <p:spPr>
          <a:xfrm>
            <a:off x="9446748" y="919589"/>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10EC73CE-3DF9-EF16-87CE-8B8BBF093F5C}"/>
              </a:ext>
            </a:extLst>
          </p:cNvPr>
          <p:cNvSpPr/>
          <p:nvPr/>
        </p:nvSpPr>
        <p:spPr>
          <a:xfrm>
            <a:off x="9444955" y="1292877"/>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18C275B7-A3C8-94AD-F4A3-F6D26CAD2D96}"/>
              </a:ext>
            </a:extLst>
          </p:cNvPr>
          <p:cNvSpPr/>
          <p:nvPr/>
        </p:nvSpPr>
        <p:spPr>
          <a:xfrm>
            <a:off x="9446748" y="1558615"/>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6" name="Rectangle : coins arrondis 55">
            <a:extLst>
              <a:ext uri="{FF2B5EF4-FFF2-40B4-BE49-F238E27FC236}">
                <a16:creationId xmlns:a16="http://schemas.microsoft.com/office/drawing/2014/main" id="{35709B19-374C-9FE0-F90E-6F3C46E1B17A}"/>
              </a:ext>
            </a:extLst>
          </p:cNvPr>
          <p:cNvSpPr/>
          <p:nvPr/>
        </p:nvSpPr>
        <p:spPr>
          <a:xfrm>
            <a:off x="9450046" y="914402"/>
            <a:ext cx="1943180" cy="5035571"/>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7" name="Rectangle : coins arrondis 56">
            <a:extLst>
              <a:ext uri="{FF2B5EF4-FFF2-40B4-BE49-F238E27FC236}">
                <a16:creationId xmlns:a16="http://schemas.microsoft.com/office/drawing/2014/main" id="{7767A0A3-7892-CC77-A1ED-75119677D0FB}"/>
              </a:ext>
            </a:extLst>
          </p:cNvPr>
          <p:cNvSpPr/>
          <p:nvPr/>
        </p:nvSpPr>
        <p:spPr>
          <a:xfrm>
            <a:off x="9586034" y="1479481"/>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58" name="Connecteur droit 57">
            <a:extLst>
              <a:ext uri="{FF2B5EF4-FFF2-40B4-BE49-F238E27FC236}">
                <a16:creationId xmlns:a16="http://schemas.microsoft.com/office/drawing/2014/main" id="{DB390399-986C-A5E2-A95D-6B61F8D20F63}"/>
              </a:ext>
            </a:extLst>
          </p:cNvPr>
          <p:cNvCxnSpPr/>
          <p:nvPr/>
        </p:nvCxnSpPr>
        <p:spPr>
          <a:xfrm>
            <a:off x="9717657" y="1932524"/>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9" name="ZoneTexte 58">
            <a:extLst>
              <a:ext uri="{FF2B5EF4-FFF2-40B4-BE49-F238E27FC236}">
                <a16:creationId xmlns:a16="http://schemas.microsoft.com/office/drawing/2014/main" id="{44BAF2AB-222F-886E-2F6A-F91EDEAC86E2}"/>
              </a:ext>
            </a:extLst>
          </p:cNvPr>
          <p:cNvSpPr txBox="1"/>
          <p:nvPr/>
        </p:nvSpPr>
        <p:spPr>
          <a:xfrm>
            <a:off x="9491154" y="1236756"/>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61" name="Rectangle : coins arrondis 60">
            <a:extLst>
              <a:ext uri="{FF2B5EF4-FFF2-40B4-BE49-F238E27FC236}">
                <a16:creationId xmlns:a16="http://schemas.microsoft.com/office/drawing/2014/main" id="{723B1C9C-9967-20EB-15E6-4726FAD014E3}"/>
              </a:ext>
            </a:extLst>
          </p:cNvPr>
          <p:cNvSpPr/>
          <p:nvPr/>
        </p:nvSpPr>
        <p:spPr>
          <a:xfrm>
            <a:off x="9896043" y="2564654"/>
            <a:ext cx="453006" cy="463145"/>
          </a:xfrm>
          <a:prstGeom prst="roundRect">
            <a:avLst/>
          </a:prstGeom>
          <a:solidFill>
            <a:schemeClr val="bg1"/>
          </a:solidFill>
          <a:ln>
            <a:solidFill>
              <a:schemeClr val="accent4"/>
            </a:solid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2" name="Rectangle : coins arrondis 61">
            <a:extLst>
              <a:ext uri="{FF2B5EF4-FFF2-40B4-BE49-F238E27FC236}">
                <a16:creationId xmlns:a16="http://schemas.microsoft.com/office/drawing/2014/main" id="{0294E0F9-9386-F0F8-779E-E6B841ED638E}"/>
              </a:ext>
            </a:extLst>
          </p:cNvPr>
          <p:cNvSpPr/>
          <p:nvPr/>
        </p:nvSpPr>
        <p:spPr>
          <a:xfrm>
            <a:off x="10484488" y="2564653"/>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ZoneTexte 62">
            <a:extLst>
              <a:ext uri="{FF2B5EF4-FFF2-40B4-BE49-F238E27FC236}">
                <a16:creationId xmlns:a16="http://schemas.microsoft.com/office/drawing/2014/main" id="{70C64AA1-F004-D5EC-715B-C58DBAEB13A3}"/>
              </a:ext>
            </a:extLst>
          </p:cNvPr>
          <p:cNvSpPr txBox="1"/>
          <p:nvPr/>
        </p:nvSpPr>
        <p:spPr>
          <a:xfrm>
            <a:off x="9846341" y="2843028"/>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Terminer</a:t>
            </a:r>
          </a:p>
        </p:txBody>
      </p:sp>
      <p:sp>
        <p:nvSpPr>
          <p:cNvPr id="65" name="ZoneTexte 64">
            <a:extLst>
              <a:ext uri="{FF2B5EF4-FFF2-40B4-BE49-F238E27FC236}">
                <a16:creationId xmlns:a16="http://schemas.microsoft.com/office/drawing/2014/main" id="{FB0D28D5-3ABD-FBA9-12B4-2620E50605D8}"/>
              </a:ext>
            </a:extLst>
          </p:cNvPr>
          <p:cNvSpPr txBox="1"/>
          <p:nvPr/>
        </p:nvSpPr>
        <p:spPr>
          <a:xfrm>
            <a:off x="10438057" y="2845609"/>
            <a:ext cx="554073" cy="184666"/>
          </a:xfrm>
          <a:prstGeom prst="rect">
            <a:avLst/>
          </a:prstGeom>
          <a:noFill/>
        </p:spPr>
        <p:txBody>
          <a:bodyPr wrap="square" rtlCol="0">
            <a:spAutoFit/>
          </a:bodyPr>
          <a:lstStyle/>
          <a:p>
            <a:pPr algn="ctr"/>
            <a:r>
              <a:rPr lang="fr-FR" sz="600" b="1" dirty="0">
                <a:solidFill>
                  <a:schemeClr val="bg1">
                    <a:lumMod val="85000"/>
                  </a:schemeClr>
                </a:solidFill>
                <a:latin typeface="Source Sans Pro Semibold" panose="020B0503030403020204" pitchFamily="34" charset="77"/>
              </a:rPr>
              <a:t>Annuler</a:t>
            </a:r>
          </a:p>
        </p:txBody>
      </p:sp>
      <p:pic>
        <p:nvPicPr>
          <p:cNvPr id="67" name="Image 66">
            <a:extLst>
              <a:ext uri="{FF2B5EF4-FFF2-40B4-BE49-F238E27FC236}">
                <a16:creationId xmlns:a16="http://schemas.microsoft.com/office/drawing/2014/main" id="{0F5E46E8-68D9-CD99-CEFF-FF56569B569D}"/>
              </a:ext>
            </a:extLst>
          </p:cNvPr>
          <p:cNvPicPr>
            <a:picLocks noChangeAspect="1"/>
          </p:cNvPicPr>
          <p:nvPr/>
        </p:nvPicPr>
        <p:blipFill>
          <a:blip r:embed="rId3"/>
          <a:stretch>
            <a:fillRect/>
          </a:stretch>
        </p:blipFill>
        <p:spPr>
          <a:xfrm>
            <a:off x="10620600" y="2674913"/>
            <a:ext cx="162000" cy="162000"/>
          </a:xfrm>
          <a:prstGeom prst="rect">
            <a:avLst/>
          </a:prstGeom>
        </p:spPr>
      </p:pic>
      <p:sp>
        <p:nvSpPr>
          <p:cNvPr id="68" name="ZoneTexte 67">
            <a:extLst>
              <a:ext uri="{FF2B5EF4-FFF2-40B4-BE49-F238E27FC236}">
                <a16:creationId xmlns:a16="http://schemas.microsoft.com/office/drawing/2014/main" id="{18A542AB-0A03-BB71-8312-420AD3BC0F8E}"/>
              </a:ext>
            </a:extLst>
          </p:cNvPr>
          <p:cNvSpPr txBox="1"/>
          <p:nvPr/>
        </p:nvSpPr>
        <p:spPr>
          <a:xfrm>
            <a:off x="9678613" y="1734439"/>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69" name="ZoneTexte 68">
            <a:extLst>
              <a:ext uri="{FF2B5EF4-FFF2-40B4-BE49-F238E27FC236}">
                <a16:creationId xmlns:a16="http://schemas.microsoft.com/office/drawing/2014/main" id="{9F4549C7-19E7-0720-0CAC-E6EAC9724F21}"/>
              </a:ext>
            </a:extLst>
          </p:cNvPr>
          <p:cNvSpPr txBox="1"/>
          <p:nvPr/>
        </p:nvSpPr>
        <p:spPr>
          <a:xfrm>
            <a:off x="10412650" y="1735022"/>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70" name="ZoneTexte 69">
            <a:extLst>
              <a:ext uri="{FF2B5EF4-FFF2-40B4-BE49-F238E27FC236}">
                <a16:creationId xmlns:a16="http://schemas.microsoft.com/office/drawing/2014/main" id="{D520D466-328E-58B0-FA00-081DEE5C19B2}"/>
              </a:ext>
            </a:extLst>
          </p:cNvPr>
          <p:cNvSpPr txBox="1"/>
          <p:nvPr/>
        </p:nvSpPr>
        <p:spPr>
          <a:xfrm>
            <a:off x="9678159" y="2163762"/>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71" name="ZoneTexte 70">
            <a:extLst>
              <a:ext uri="{FF2B5EF4-FFF2-40B4-BE49-F238E27FC236}">
                <a16:creationId xmlns:a16="http://schemas.microsoft.com/office/drawing/2014/main" id="{714FFBA9-C129-EEB7-F9D1-444970C07E39}"/>
              </a:ext>
            </a:extLst>
          </p:cNvPr>
          <p:cNvSpPr txBox="1"/>
          <p:nvPr/>
        </p:nvSpPr>
        <p:spPr>
          <a:xfrm>
            <a:off x="10412196" y="2164345"/>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72" name="ZoneTexte 71">
            <a:extLst>
              <a:ext uri="{FF2B5EF4-FFF2-40B4-BE49-F238E27FC236}">
                <a16:creationId xmlns:a16="http://schemas.microsoft.com/office/drawing/2014/main" id="{586D0E01-1556-409B-0F8C-6AFB52DFCD05}"/>
              </a:ext>
            </a:extLst>
          </p:cNvPr>
          <p:cNvSpPr txBox="1"/>
          <p:nvPr/>
        </p:nvSpPr>
        <p:spPr>
          <a:xfrm>
            <a:off x="9728493" y="1540025"/>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73" name="ZoneTexte 72">
            <a:extLst>
              <a:ext uri="{FF2B5EF4-FFF2-40B4-BE49-F238E27FC236}">
                <a16:creationId xmlns:a16="http://schemas.microsoft.com/office/drawing/2014/main" id="{52F08738-25AE-ACDD-3F68-A28A3823959C}"/>
              </a:ext>
            </a:extLst>
          </p:cNvPr>
          <p:cNvSpPr txBox="1"/>
          <p:nvPr/>
        </p:nvSpPr>
        <p:spPr>
          <a:xfrm>
            <a:off x="10468249" y="1549582"/>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74" name="ZoneTexte 73">
            <a:extLst>
              <a:ext uri="{FF2B5EF4-FFF2-40B4-BE49-F238E27FC236}">
                <a16:creationId xmlns:a16="http://schemas.microsoft.com/office/drawing/2014/main" id="{AA33F000-5BC6-C1B7-E64D-C3D1086AC202}"/>
              </a:ext>
            </a:extLst>
          </p:cNvPr>
          <p:cNvSpPr txBox="1"/>
          <p:nvPr/>
        </p:nvSpPr>
        <p:spPr>
          <a:xfrm>
            <a:off x="9708820" y="1986975"/>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75" name="ZoneTexte 74">
            <a:extLst>
              <a:ext uri="{FF2B5EF4-FFF2-40B4-BE49-F238E27FC236}">
                <a16:creationId xmlns:a16="http://schemas.microsoft.com/office/drawing/2014/main" id="{F5FD39D2-3601-21B6-E132-D14D8AD529A4}"/>
              </a:ext>
            </a:extLst>
          </p:cNvPr>
          <p:cNvSpPr txBox="1"/>
          <p:nvPr/>
        </p:nvSpPr>
        <p:spPr>
          <a:xfrm>
            <a:off x="10476344" y="198697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76" name="Connecteur droit 75">
            <a:extLst>
              <a:ext uri="{FF2B5EF4-FFF2-40B4-BE49-F238E27FC236}">
                <a16:creationId xmlns:a16="http://schemas.microsoft.com/office/drawing/2014/main" id="{161A3CFE-E8F0-AC9E-CCFB-CF06A923001A}"/>
              </a:ext>
            </a:extLst>
          </p:cNvPr>
          <p:cNvCxnSpPr/>
          <p:nvPr/>
        </p:nvCxnSpPr>
        <p:spPr>
          <a:xfrm>
            <a:off x="9444955" y="3262328"/>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77" name="ZoneTexte 76">
            <a:extLst>
              <a:ext uri="{FF2B5EF4-FFF2-40B4-BE49-F238E27FC236}">
                <a16:creationId xmlns:a16="http://schemas.microsoft.com/office/drawing/2014/main" id="{313C810C-B226-2BDC-6C7D-274A69B12D2A}"/>
              </a:ext>
            </a:extLst>
          </p:cNvPr>
          <p:cNvSpPr txBox="1"/>
          <p:nvPr/>
        </p:nvSpPr>
        <p:spPr>
          <a:xfrm>
            <a:off x="9533241" y="3431415"/>
            <a:ext cx="1548340" cy="230832"/>
          </a:xfrm>
          <a:prstGeom prst="rect">
            <a:avLst/>
          </a:prstGeom>
          <a:no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Détails de la prestation</a:t>
            </a:r>
          </a:p>
        </p:txBody>
      </p:sp>
      <p:sp>
        <p:nvSpPr>
          <p:cNvPr id="78" name="ZoneTexte 77">
            <a:extLst>
              <a:ext uri="{FF2B5EF4-FFF2-40B4-BE49-F238E27FC236}">
                <a16:creationId xmlns:a16="http://schemas.microsoft.com/office/drawing/2014/main" id="{3DF6E348-3F4B-D231-C072-8898721B7884}"/>
              </a:ext>
            </a:extLst>
          </p:cNvPr>
          <p:cNvSpPr txBox="1"/>
          <p:nvPr/>
        </p:nvSpPr>
        <p:spPr>
          <a:xfrm>
            <a:off x="9532352" y="3702567"/>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79" name="ZoneTexte 78">
            <a:extLst>
              <a:ext uri="{FF2B5EF4-FFF2-40B4-BE49-F238E27FC236}">
                <a16:creationId xmlns:a16="http://schemas.microsoft.com/office/drawing/2014/main" id="{19A37C95-F509-45B5-E2B6-BDDA01A20C2E}"/>
              </a:ext>
            </a:extLst>
          </p:cNvPr>
          <p:cNvSpPr txBox="1"/>
          <p:nvPr/>
        </p:nvSpPr>
        <p:spPr>
          <a:xfrm>
            <a:off x="9533690" y="3845161"/>
            <a:ext cx="1105463"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80" name="Image 79" descr="Une image contenant personne, intérieur, assiette, alimentation&#10;&#10;Description générée automatiquement">
            <a:extLst>
              <a:ext uri="{FF2B5EF4-FFF2-40B4-BE49-F238E27FC236}">
                <a16:creationId xmlns:a16="http://schemas.microsoft.com/office/drawing/2014/main" id="{5F1EA439-C8D4-E5FE-945B-A123A405F75C}"/>
              </a:ext>
            </a:extLst>
          </p:cNvPr>
          <p:cNvPicPr>
            <a:picLocks noChangeAspect="1"/>
          </p:cNvPicPr>
          <p:nvPr/>
        </p:nvPicPr>
        <p:blipFill rotWithShape="1">
          <a:blip r:embed="rId4"/>
          <a:srcRect l="10663" t="7393" r="3306" b="8247"/>
          <a:stretch/>
        </p:blipFill>
        <p:spPr>
          <a:xfrm>
            <a:off x="10943232" y="3750298"/>
            <a:ext cx="244040" cy="231742"/>
          </a:xfrm>
          <a:prstGeom prst="ellipse">
            <a:avLst/>
          </a:prstGeom>
          <a:ln w="12700">
            <a:solidFill>
              <a:schemeClr val="bg1"/>
            </a:solidFill>
          </a:ln>
        </p:spPr>
      </p:pic>
      <p:cxnSp>
        <p:nvCxnSpPr>
          <p:cNvPr id="81" name="Connecteur droit 80">
            <a:extLst>
              <a:ext uri="{FF2B5EF4-FFF2-40B4-BE49-F238E27FC236}">
                <a16:creationId xmlns:a16="http://schemas.microsoft.com/office/drawing/2014/main" id="{93727A35-C05D-78C9-903D-4790DEB35438}"/>
              </a:ext>
            </a:extLst>
          </p:cNvPr>
          <p:cNvCxnSpPr/>
          <p:nvPr/>
        </p:nvCxnSpPr>
        <p:spPr>
          <a:xfrm>
            <a:off x="9635165" y="4140229"/>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82" name="Ellipse 81">
            <a:extLst>
              <a:ext uri="{FF2B5EF4-FFF2-40B4-BE49-F238E27FC236}">
                <a16:creationId xmlns:a16="http://schemas.microsoft.com/office/drawing/2014/main" id="{2FC5314A-1C71-DFBE-119B-5D6228CF7DE3}"/>
              </a:ext>
            </a:extLst>
          </p:cNvPr>
          <p:cNvSpPr>
            <a:spLocks noChangeAspect="1"/>
          </p:cNvSpPr>
          <p:nvPr/>
        </p:nvSpPr>
        <p:spPr>
          <a:xfrm>
            <a:off x="11031377" y="3953871"/>
            <a:ext cx="72000" cy="72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ZoneTexte 82">
            <a:extLst>
              <a:ext uri="{FF2B5EF4-FFF2-40B4-BE49-F238E27FC236}">
                <a16:creationId xmlns:a16="http://schemas.microsoft.com/office/drawing/2014/main" id="{58243320-F220-850C-83D7-1AC152F4ADFD}"/>
              </a:ext>
            </a:extLst>
          </p:cNvPr>
          <p:cNvSpPr txBox="1"/>
          <p:nvPr/>
        </p:nvSpPr>
        <p:spPr>
          <a:xfrm>
            <a:off x="9550528" y="4232472"/>
            <a:ext cx="1548340" cy="200055"/>
          </a:xfrm>
          <a:prstGeom prst="rect">
            <a:avLst/>
          </a:prstGeom>
          <a:noFill/>
        </p:spPr>
        <p:txBody>
          <a:bodyPr wrap="square" rtlCol="0">
            <a:spAutoFit/>
          </a:bodyPr>
          <a:lstStyle/>
          <a:p>
            <a:r>
              <a:rPr lang="fr-FR" sz="700" b="1" dirty="0">
                <a:latin typeface="Source Sans Pro Semibold" panose="020B0503030403020204" pitchFamily="34" charset="77"/>
              </a:rPr>
              <a:t>Matériel à fournir</a:t>
            </a:r>
          </a:p>
        </p:txBody>
      </p:sp>
      <p:sp>
        <p:nvSpPr>
          <p:cNvPr id="84" name="ZoneTexte 83">
            <a:extLst>
              <a:ext uri="{FF2B5EF4-FFF2-40B4-BE49-F238E27FC236}">
                <a16:creationId xmlns:a16="http://schemas.microsoft.com/office/drawing/2014/main" id="{A461889C-0201-F7D2-C1C5-0ED8FFFAA80D}"/>
              </a:ext>
            </a:extLst>
          </p:cNvPr>
          <p:cNvSpPr txBox="1"/>
          <p:nvPr/>
        </p:nvSpPr>
        <p:spPr>
          <a:xfrm>
            <a:off x="9543477" y="4425400"/>
            <a:ext cx="1844658" cy="523220"/>
          </a:xfrm>
          <a:prstGeom prst="rect">
            <a:avLst/>
          </a:prstGeom>
          <a:noFill/>
        </p:spPr>
        <p:txBody>
          <a:bodyPr wrap="square" rtlCol="0">
            <a:spAutoFit/>
          </a:bodyPr>
          <a:lstStyle/>
          <a:p>
            <a:r>
              <a:rPr lang="fr-FR" sz="700" dirty="0">
                <a:latin typeface="Source Sans Pro Light" panose="020B0403030403020204" pitchFamily="34" charset="77"/>
              </a:rPr>
              <a:t>Le matériel à fournir peut concerner le linge, les amenities, les produits ménagers ou le matériel de nettoyage. Consultez le détail indiqué ci-dessous.</a:t>
            </a:r>
          </a:p>
        </p:txBody>
      </p:sp>
      <p:pic>
        <p:nvPicPr>
          <p:cNvPr id="85" name="Image 84">
            <a:extLst>
              <a:ext uri="{FF2B5EF4-FFF2-40B4-BE49-F238E27FC236}">
                <a16:creationId xmlns:a16="http://schemas.microsoft.com/office/drawing/2014/main" id="{333F1B76-47F6-4C99-A91D-84AE7381CEAD}"/>
              </a:ext>
            </a:extLst>
          </p:cNvPr>
          <p:cNvPicPr>
            <a:picLocks noChangeAspect="1"/>
          </p:cNvPicPr>
          <p:nvPr/>
        </p:nvPicPr>
        <p:blipFill>
          <a:blip r:embed="rId5"/>
          <a:stretch>
            <a:fillRect/>
          </a:stretch>
        </p:blipFill>
        <p:spPr>
          <a:xfrm>
            <a:off x="9599175" y="1269608"/>
            <a:ext cx="117342" cy="117342"/>
          </a:xfrm>
          <a:prstGeom prst="rect">
            <a:avLst/>
          </a:prstGeom>
        </p:spPr>
      </p:pic>
      <p:grpSp>
        <p:nvGrpSpPr>
          <p:cNvPr id="86" name="Groupe 85">
            <a:extLst>
              <a:ext uri="{FF2B5EF4-FFF2-40B4-BE49-F238E27FC236}">
                <a16:creationId xmlns:a16="http://schemas.microsoft.com/office/drawing/2014/main" id="{1711DE7A-E8F5-EEA8-B8AB-93D94A94F197}"/>
              </a:ext>
            </a:extLst>
          </p:cNvPr>
          <p:cNvGrpSpPr/>
          <p:nvPr/>
        </p:nvGrpSpPr>
        <p:grpSpPr>
          <a:xfrm>
            <a:off x="9589809" y="1045959"/>
            <a:ext cx="144000" cy="144000"/>
            <a:chOff x="6978298" y="1073791"/>
            <a:chExt cx="144000" cy="144000"/>
          </a:xfrm>
        </p:grpSpPr>
        <p:sp>
          <p:nvSpPr>
            <p:cNvPr id="87" name="Ellipse 86">
              <a:extLst>
                <a:ext uri="{FF2B5EF4-FFF2-40B4-BE49-F238E27FC236}">
                  <a16:creationId xmlns:a16="http://schemas.microsoft.com/office/drawing/2014/main" id="{0A92EB70-B12C-4BE8-7BF4-4D2A3796B307}"/>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88" name="Image 87">
              <a:extLst>
                <a:ext uri="{FF2B5EF4-FFF2-40B4-BE49-F238E27FC236}">
                  <a16:creationId xmlns:a16="http://schemas.microsoft.com/office/drawing/2014/main" id="{45B7A2DF-5975-E2F3-5E4C-9596E15B167A}"/>
                </a:ext>
              </a:extLst>
            </p:cNvPr>
            <p:cNvPicPr>
              <a:picLocks noChangeAspect="1"/>
            </p:cNvPicPr>
            <p:nvPr/>
          </p:nvPicPr>
          <p:blipFill rotWithShape="1">
            <a:blip r:embed="rId6"/>
            <a:srcRect l="25334" t="22868" r="19238" b="21709"/>
            <a:stretch/>
          </p:blipFill>
          <p:spPr>
            <a:xfrm rot="10800000">
              <a:off x="7013210" y="1093648"/>
              <a:ext cx="78147" cy="100464"/>
            </a:xfrm>
            <a:prstGeom prst="rect">
              <a:avLst/>
            </a:prstGeom>
          </p:spPr>
        </p:pic>
      </p:grpSp>
      <p:pic>
        <p:nvPicPr>
          <p:cNvPr id="89" name="Image 88" descr="Une image contenant texte&#10;&#10;Description générée automatiquement">
            <a:extLst>
              <a:ext uri="{FF2B5EF4-FFF2-40B4-BE49-F238E27FC236}">
                <a16:creationId xmlns:a16="http://schemas.microsoft.com/office/drawing/2014/main" id="{CAB0D51E-CA80-072A-80FD-C6740DFC374B}"/>
              </a:ext>
            </a:extLst>
          </p:cNvPr>
          <p:cNvPicPr>
            <a:picLocks noChangeAspect="1"/>
          </p:cNvPicPr>
          <p:nvPr/>
        </p:nvPicPr>
        <p:blipFill rotWithShape="1">
          <a:blip r:embed="rId7"/>
          <a:srcRect l="2630" t="54200" r="4175" b="25068"/>
          <a:stretch/>
        </p:blipFill>
        <p:spPr>
          <a:xfrm>
            <a:off x="9566901" y="4952080"/>
            <a:ext cx="1770875" cy="852533"/>
          </a:xfrm>
          <a:prstGeom prst="rect">
            <a:avLst/>
          </a:prstGeom>
        </p:spPr>
      </p:pic>
      <p:sp>
        <p:nvSpPr>
          <p:cNvPr id="90" name="ZoneTexte 89">
            <a:extLst>
              <a:ext uri="{FF2B5EF4-FFF2-40B4-BE49-F238E27FC236}">
                <a16:creationId xmlns:a16="http://schemas.microsoft.com/office/drawing/2014/main" id="{DF6C4F7A-F462-3CE5-4EEE-12AE03AF1BA9}"/>
              </a:ext>
            </a:extLst>
          </p:cNvPr>
          <p:cNvSpPr txBox="1"/>
          <p:nvPr/>
        </p:nvSpPr>
        <p:spPr>
          <a:xfrm>
            <a:off x="9748460" y="5065143"/>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Linge à déposer </a:t>
            </a:r>
          </a:p>
        </p:txBody>
      </p:sp>
      <p:sp>
        <p:nvSpPr>
          <p:cNvPr id="91" name="ZoneTexte 90">
            <a:extLst>
              <a:ext uri="{FF2B5EF4-FFF2-40B4-BE49-F238E27FC236}">
                <a16:creationId xmlns:a16="http://schemas.microsoft.com/office/drawing/2014/main" id="{59CD0F40-2941-C972-0651-C70B6060CC9A}"/>
              </a:ext>
            </a:extLst>
          </p:cNvPr>
          <p:cNvSpPr txBox="1"/>
          <p:nvPr/>
        </p:nvSpPr>
        <p:spPr>
          <a:xfrm>
            <a:off x="9751149" y="5326583"/>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Amenities à déposer</a:t>
            </a:r>
          </a:p>
        </p:txBody>
      </p:sp>
      <p:sp>
        <p:nvSpPr>
          <p:cNvPr id="92" name="ZoneTexte 91">
            <a:extLst>
              <a:ext uri="{FF2B5EF4-FFF2-40B4-BE49-F238E27FC236}">
                <a16:creationId xmlns:a16="http://schemas.microsoft.com/office/drawing/2014/main" id="{27BE77BB-7E33-558F-6BF2-DA8503CCED36}"/>
              </a:ext>
            </a:extLst>
          </p:cNvPr>
          <p:cNvSpPr txBox="1"/>
          <p:nvPr/>
        </p:nvSpPr>
        <p:spPr>
          <a:xfrm>
            <a:off x="9756391" y="5580066"/>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de nettoyage à fournir</a:t>
            </a:r>
          </a:p>
        </p:txBody>
      </p:sp>
      <p:sp>
        <p:nvSpPr>
          <p:cNvPr id="93" name="Rectangle 92">
            <a:extLst>
              <a:ext uri="{FF2B5EF4-FFF2-40B4-BE49-F238E27FC236}">
                <a16:creationId xmlns:a16="http://schemas.microsoft.com/office/drawing/2014/main" id="{2311FE0D-9F50-DB50-627B-B5E4D1FFDDBF}"/>
              </a:ext>
            </a:extLst>
          </p:cNvPr>
          <p:cNvSpPr/>
          <p:nvPr/>
        </p:nvSpPr>
        <p:spPr>
          <a:xfrm>
            <a:off x="9510585" y="5013141"/>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4" name="Rectangle 93">
            <a:extLst>
              <a:ext uri="{FF2B5EF4-FFF2-40B4-BE49-F238E27FC236}">
                <a16:creationId xmlns:a16="http://schemas.microsoft.com/office/drawing/2014/main" id="{66217893-1542-36E3-8F51-052511234B1E}"/>
              </a:ext>
            </a:extLst>
          </p:cNvPr>
          <p:cNvSpPr/>
          <p:nvPr/>
        </p:nvSpPr>
        <p:spPr>
          <a:xfrm>
            <a:off x="9615954" y="5058860"/>
            <a:ext cx="112539" cy="18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5" name="Image 94">
            <a:extLst>
              <a:ext uri="{FF2B5EF4-FFF2-40B4-BE49-F238E27FC236}">
                <a16:creationId xmlns:a16="http://schemas.microsoft.com/office/drawing/2014/main" id="{89BEC337-9D3A-D571-9CD7-D1B3ECC05EB6}"/>
              </a:ext>
            </a:extLst>
          </p:cNvPr>
          <p:cNvPicPr>
            <a:picLocks noChangeAspect="1"/>
          </p:cNvPicPr>
          <p:nvPr/>
        </p:nvPicPr>
        <p:blipFill>
          <a:blip r:embed="rId8"/>
          <a:stretch>
            <a:fillRect/>
          </a:stretch>
        </p:blipFill>
        <p:spPr>
          <a:xfrm>
            <a:off x="9618894" y="5115796"/>
            <a:ext cx="108000" cy="108000"/>
          </a:xfrm>
          <a:prstGeom prst="rect">
            <a:avLst/>
          </a:prstGeom>
        </p:spPr>
      </p:pic>
      <p:sp>
        <p:nvSpPr>
          <p:cNvPr id="96" name="Rectangle 95">
            <a:extLst>
              <a:ext uri="{FF2B5EF4-FFF2-40B4-BE49-F238E27FC236}">
                <a16:creationId xmlns:a16="http://schemas.microsoft.com/office/drawing/2014/main" id="{2DADF302-F0EE-41E2-2FAC-5DE5D7541B09}"/>
              </a:ext>
            </a:extLst>
          </p:cNvPr>
          <p:cNvSpPr/>
          <p:nvPr/>
        </p:nvSpPr>
        <p:spPr>
          <a:xfrm>
            <a:off x="9615954" y="5364529"/>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Rectangle 96">
            <a:extLst>
              <a:ext uri="{FF2B5EF4-FFF2-40B4-BE49-F238E27FC236}">
                <a16:creationId xmlns:a16="http://schemas.microsoft.com/office/drawing/2014/main" id="{8CAA01B5-398F-3318-1849-C4337119EEE4}"/>
              </a:ext>
            </a:extLst>
          </p:cNvPr>
          <p:cNvSpPr/>
          <p:nvPr/>
        </p:nvSpPr>
        <p:spPr>
          <a:xfrm>
            <a:off x="9600601" y="5624422"/>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8" name="Image 97">
            <a:extLst>
              <a:ext uri="{FF2B5EF4-FFF2-40B4-BE49-F238E27FC236}">
                <a16:creationId xmlns:a16="http://schemas.microsoft.com/office/drawing/2014/main" id="{05180EDE-6D16-AC5A-1559-AD9123EC7D3E}"/>
              </a:ext>
            </a:extLst>
          </p:cNvPr>
          <p:cNvPicPr>
            <a:picLocks noChangeAspect="1"/>
          </p:cNvPicPr>
          <p:nvPr/>
        </p:nvPicPr>
        <p:blipFill>
          <a:blip r:embed="rId9"/>
          <a:stretch>
            <a:fillRect/>
          </a:stretch>
        </p:blipFill>
        <p:spPr>
          <a:xfrm>
            <a:off x="9620284" y="5364774"/>
            <a:ext cx="108000" cy="108000"/>
          </a:xfrm>
          <a:prstGeom prst="rect">
            <a:avLst/>
          </a:prstGeom>
        </p:spPr>
      </p:pic>
      <p:pic>
        <p:nvPicPr>
          <p:cNvPr id="99" name="Image 98">
            <a:extLst>
              <a:ext uri="{FF2B5EF4-FFF2-40B4-BE49-F238E27FC236}">
                <a16:creationId xmlns:a16="http://schemas.microsoft.com/office/drawing/2014/main" id="{1D8AA4ED-7D39-73BF-8777-C8955099CD14}"/>
              </a:ext>
            </a:extLst>
          </p:cNvPr>
          <p:cNvPicPr>
            <a:picLocks noChangeAspect="1"/>
          </p:cNvPicPr>
          <p:nvPr/>
        </p:nvPicPr>
        <p:blipFill>
          <a:blip r:embed="rId10"/>
          <a:stretch>
            <a:fillRect/>
          </a:stretch>
        </p:blipFill>
        <p:spPr>
          <a:xfrm>
            <a:off x="9617496" y="5615356"/>
            <a:ext cx="108665" cy="108000"/>
          </a:xfrm>
          <a:prstGeom prst="rect">
            <a:avLst/>
          </a:prstGeom>
        </p:spPr>
      </p:pic>
      <p:pic>
        <p:nvPicPr>
          <p:cNvPr id="100" name="Image 99">
            <a:extLst>
              <a:ext uri="{FF2B5EF4-FFF2-40B4-BE49-F238E27FC236}">
                <a16:creationId xmlns:a16="http://schemas.microsoft.com/office/drawing/2014/main" id="{457D30C3-30EB-EB8C-4ED9-F33C6CE7764C}"/>
              </a:ext>
            </a:extLst>
          </p:cNvPr>
          <p:cNvPicPr>
            <a:picLocks noChangeAspect="1"/>
          </p:cNvPicPr>
          <p:nvPr/>
        </p:nvPicPr>
        <p:blipFill>
          <a:blip r:embed="rId11"/>
          <a:stretch>
            <a:fillRect/>
          </a:stretch>
        </p:blipFill>
        <p:spPr>
          <a:xfrm>
            <a:off x="10037983" y="2673449"/>
            <a:ext cx="162373" cy="162373"/>
          </a:xfrm>
          <a:prstGeom prst="rect">
            <a:avLst/>
          </a:prstGeom>
        </p:spPr>
      </p:pic>
      <p:sp>
        <p:nvSpPr>
          <p:cNvPr id="102" name="Rectangle 101">
            <a:extLst>
              <a:ext uri="{FF2B5EF4-FFF2-40B4-BE49-F238E27FC236}">
                <a16:creationId xmlns:a16="http://schemas.microsoft.com/office/drawing/2014/main" id="{8C02E399-2720-F2D7-CE10-5C5CD686BBC4}"/>
              </a:ext>
            </a:extLst>
          </p:cNvPr>
          <p:cNvSpPr/>
          <p:nvPr/>
        </p:nvSpPr>
        <p:spPr>
          <a:xfrm>
            <a:off x="10552200" y="2666734"/>
            <a:ext cx="298800" cy="168806"/>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3" name="Rectangle : coins arrondis 102">
            <a:extLst>
              <a:ext uri="{FF2B5EF4-FFF2-40B4-BE49-F238E27FC236}">
                <a16:creationId xmlns:a16="http://schemas.microsoft.com/office/drawing/2014/main" id="{1F146F31-E8D7-4933-AF86-4851CC098115}"/>
              </a:ext>
            </a:extLst>
          </p:cNvPr>
          <p:cNvSpPr/>
          <p:nvPr/>
        </p:nvSpPr>
        <p:spPr>
          <a:xfrm>
            <a:off x="10858597" y="1256595"/>
            <a:ext cx="396000" cy="144000"/>
          </a:xfrm>
          <a:prstGeom prst="roundRect">
            <a:avLst>
              <a:gd name="adj" fmla="val 5000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En cours</a:t>
            </a:r>
          </a:p>
        </p:txBody>
      </p:sp>
      <p:sp>
        <p:nvSpPr>
          <p:cNvPr id="106" name="Rectangle : coins arrondis 105">
            <a:extLst>
              <a:ext uri="{FF2B5EF4-FFF2-40B4-BE49-F238E27FC236}">
                <a16:creationId xmlns:a16="http://schemas.microsoft.com/office/drawing/2014/main" id="{BB942061-5DEC-977C-AC31-DE6876387D0C}"/>
              </a:ext>
            </a:extLst>
          </p:cNvPr>
          <p:cNvSpPr/>
          <p:nvPr/>
        </p:nvSpPr>
        <p:spPr>
          <a:xfrm>
            <a:off x="249331" y="918457"/>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Rectangle : coins arrondis 106">
            <a:extLst>
              <a:ext uri="{FF2B5EF4-FFF2-40B4-BE49-F238E27FC236}">
                <a16:creationId xmlns:a16="http://schemas.microsoft.com/office/drawing/2014/main" id="{A0EA2439-2D0F-9380-B161-BA2633752A12}"/>
              </a:ext>
            </a:extLst>
          </p:cNvPr>
          <p:cNvSpPr/>
          <p:nvPr/>
        </p:nvSpPr>
        <p:spPr>
          <a:xfrm>
            <a:off x="358770" y="1048213"/>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0" name="Rectangle : coins arrondis 109">
            <a:extLst>
              <a:ext uri="{FF2B5EF4-FFF2-40B4-BE49-F238E27FC236}">
                <a16:creationId xmlns:a16="http://schemas.microsoft.com/office/drawing/2014/main" id="{FDD72E37-EA59-134B-F337-F066A6AB1294}"/>
              </a:ext>
            </a:extLst>
          </p:cNvPr>
          <p:cNvSpPr/>
          <p:nvPr/>
        </p:nvSpPr>
        <p:spPr>
          <a:xfrm>
            <a:off x="250980" y="919095"/>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1" name="Rectangle : coins arrondis 110">
            <a:extLst>
              <a:ext uri="{FF2B5EF4-FFF2-40B4-BE49-F238E27FC236}">
                <a16:creationId xmlns:a16="http://schemas.microsoft.com/office/drawing/2014/main" id="{594B22E6-5E64-D862-9FE2-213618FC9135}"/>
              </a:ext>
            </a:extLst>
          </p:cNvPr>
          <p:cNvSpPr/>
          <p:nvPr/>
        </p:nvSpPr>
        <p:spPr>
          <a:xfrm>
            <a:off x="248325" y="1135614"/>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5" name="Image 114">
            <a:extLst>
              <a:ext uri="{FF2B5EF4-FFF2-40B4-BE49-F238E27FC236}">
                <a16:creationId xmlns:a16="http://schemas.microsoft.com/office/drawing/2014/main" id="{A1707E42-DD92-BFE4-FA34-79E710527F17}"/>
              </a:ext>
            </a:extLst>
          </p:cNvPr>
          <p:cNvPicPr>
            <a:picLocks noChangeAspect="1"/>
          </p:cNvPicPr>
          <p:nvPr/>
        </p:nvPicPr>
        <p:blipFill>
          <a:blip r:embed="rId12"/>
          <a:stretch>
            <a:fillRect/>
          </a:stretch>
        </p:blipFill>
        <p:spPr>
          <a:xfrm>
            <a:off x="287188" y="1210796"/>
            <a:ext cx="230843" cy="221609"/>
          </a:xfrm>
          <a:prstGeom prst="rect">
            <a:avLst/>
          </a:prstGeom>
        </p:spPr>
      </p:pic>
      <p:sp>
        <p:nvSpPr>
          <p:cNvPr id="116" name="Rectangle : coins arrondis 115">
            <a:extLst>
              <a:ext uri="{FF2B5EF4-FFF2-40B4-BE49-F238E27FC236}">
                <a16:creationId xmlns:a16="http://schemas.microsoft.com/office/drawing/2014/main" id="{4DD57E3C-6758-7C60-C12D-CDA8C5A732BE}"/>
              </a:ext>
            </a:extLst>
          </p:cNvPr>
          <p:cNvSpPr/>
          <p:nvPr/>
        </p:nvSpPr>
        <p:spPr>
          <a:xfrm>
            <a:off x="247682" y="923952"/>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7" name="ZoneTexte 116">
            <a:extLst>
              <a:ext uri="{FF2B5EF4-FFF2-40B4-BE49-F238E27FC236}">
                <a16:creationId xmlns:a16="http://schemas.microsoft.com/office/drawing/2014/main" id="{EDBFA03F-D013-C73F-0426-6CF139CC1AFC}"/>
              </a:ext>
            </a:extLst>
          </p:cNvPr>
          <p:cNvSpPr txBox="1"/>
          <p:nvPr/>
        </p:nvSpPr>
        <p:spPr>
          <a:xfrm>
            <a:off x="267508" y="1445014"/>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Prêt à travailler ?</a:t>
            </a:r>
          </a:p>
        </p:txBody>
      </p:sp>
      <p:sp>
        <p:nvSpPr>
          <p:cNvPr id="118" name="ZoneTexte 117">
            <a:extLst>
              <a:ext uri="{FF2B5EF4-FFF2-40B4-BE49-F238E27FC236}">
                <a16:creationId xmlns:a16="http://schemas.microsoft.com/office/drawing/2014/main" id="{5163ECEB-9105-3C3C-34F6-8DC8C5391B9A}"/>
              </a:ext>
            </a:extLst>
          </p:cNvPr>
          <p:cNvSpPr txBox="1"/>
          <p:nvPr/>
        </p:nvSpPr>
        <p:spPr>
          <a:xfrm>
            <a:off x="269413" y="1691857"/>
            <a:ext cx="1844658" cy="415498"/>
          </a:xfrm>
          <a:prstGeom prst="rect">
            <a:avLst/>
          </a:prstGeom>
          <a:noFill/>
        </p:spPr>
        <p:txBody>
          <a:bodyPr wrap="square" rtlCol="0">
            <a:spAutoFit/>
          </a:bodyPr>
          <a:lstStyle/>
          <a:p>
            <a:r>
              <a:rPr lang="fr-FR" sz="700" dirty="0">
                <a:latin typeface="Source Sans Pro Light" panose="020B0403030403020204" pitchFamily="34" charset="77"/>
              </a:rPr>
              <a:t>Cliquez sur le bouton ‘Démarrer’ ci-dessous si vous êtes dans le logement du client et êtes sur le point de débuter la prestation.</a:t>
            </a:r>
          </a:p>
        </p:txBody>
      </p:sp>
      <p:sp>
        <p:nvSpPr>
          <p:cNvPr id="119" name="Rectangle : coins arrondis 118">
            <a:extLst>
              <a:ext uri="{FF2B5EF4-FFF2-40B4-BE49-F238E27FC236}">
                <a16:creationId xmlns:a16="http://schemas.microsoft.com/office/drawing/2014/main" id="{FBDEF00C-D82B-F4D7-4B5A-91407B7BBC2F}"/>
              </a:ext>
            </a:extLst>
          </p:cNvPr>
          <p:cNvSpPr/>
          <p:nvPr/>
        </p:nvSpPr>
        <p:spPr>
          <a:xfrm>
            <a:off x="361437" y="4813041"/>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0" name="ZoneTexte 119">
            <a:extLst>
              <a:ext uri="{FF2B5EF4-FFF2-40B4-BE49-F238E27FC236}">
                <a16:creationId xmlns:a16="http://schemas.microsoft.com/office/drawing/2014/main" id="{9DEB687A-B2CD-733C-9651-C1B522DE4895}"/>
              </a:ext>
            </a:extLst>
          </p:cNvPr>
          <p:cNvSpPr txBox="1"/>
          <p:nvPr/>
        </p:nvSpPr>
        <p:spPr>
          <a:xfrm>
            <a:off x="358641" y="4845127"/>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Démarrer la prestation</a:t>
            </a:r>
          </a:p>
        </p:txBody>
      </p:sp>
      <p:pic>
        <p:nvPicPr>
          <p:cNvPr id="121" name="Image 120">
            <a:extLst>
              <a:ext uri="{FF2B5EF4-FFF2-40B4-BE49-F238E27FC236}">
                <a16:creationId xmlns:a16="http://schemas.microsoft.com/office/drawing/2014/main" id="{A3A1C68A-B4F5-67FA-FFCA-0AE11F165999}"/>
              </a:ext>
            </a:extLst>
          </p:cNvPr>
          <p:cNvPicPr>
            <a:picLocks noChangeAspect="1"/>
          </p:cNvPicPr>
          <p:nvPr/>
        </p:nvPicPr>
        <p:blipFill>
          <a:blip r:embed="rId13"/>
          <a:stretch>
            <a:fillRect/>
          </a:stretch>
        </p:blipFill>
        <p:spPr>
          <a:xfrm>
            <a:off x="896360" y="5169283"/>
            <a:ext cx="599077" cy="73058"/>
          </a:xfrm>
          <a:prstGeom prst="rect">
            <a:avLst/>
          </a:prstGeom>
        </p:spPr>
      </p:pic>
      <p:cxnSp>
        <p:nvCxnSpPr>
          <p:cNvPr id="123" name="Connecteur droit 122">
            <a:extLst>
              <a:ext uri="{FF2B5EF4-FFF2-40B4-BE49-F238E27FC236}">
                <a16:creationId xmlns:a16="http://schemas.microsoft.com/office/drawing/2014/main" id="{B47B908B-1EAF-081E-64A3-8C06F3D9A810}"/>
              </a:ext>
            </a:extLst>
          </p:cNvPr>
          <p:cNvCxnSpPr/>
          <p:nvPr/>
        </p:nvCxnSpPr>
        <p:spPr>
          <a:xfrm>
            <a:off x="247682" y="4688721"/>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56" name="Rectangle : coins arrondis 155">
            <a:extLst>
              <a:ext uri="{FF2B5EF4-FFF2-40B4-BE49-F238E27FC236}">
                <a16:creationId xmlns:a16="http://schemas.microsoft.com/office/drawing/2014/main" id="{D163C9A3-482A-98B7-B542-DB48999E676C}"/>
              </a:ext>
            </a:extLst>
          </p:cNvPr>
          <p:cNvSpPr/>
          <p:nvPr/>
        </p:nvSpPr>
        <p:spPr>
          <a:xfrm>
            <a:off x="2512556" y="918457"/>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7" name="Rectangle : coins arrondis 156">
            <a:extLst>
              <a:ext uri="{FF2B5EF4-FFF2-40B4-BE49-F238E27FC236}">
                <a16:creationId xmlns:a16="http://schemas.microsoft.com/office/drawing/2014/main" id="{5A042B97-0C72-4597-DB75-5A7E34545FF3}"/>
              </a:ext>
            </a:extLst>
          </p:cNvPr>
          <p:cNvSpPr/>
          <p:nvPr/>
        </p:nvSpPr>
        <p:spPr>
          <a:xfrm>
            <a:off x="2621995" y="1048213"/>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8" name="Rectangle : coins arrondis 157">
            <a:extLst>
              <a:ext uri="{FF2B5EF4-FFF2-40B4-BE49-F238E27FC236}">
                <a16:creationId xmlns:a16="http://schemas.microsoft.com/office/drawing/2014/main" id="{F71439B0-3B9D-ED94-AF80-C9F7A5A9912A}"/>
              </a:ext>
            </a:extLst>
          </p:cNvPr>
          <p:cNvSpPr/>
          <p:nvPr/>
        </p:nvSpPr>
        <p:spPr>
          <a:xfrm>
            <a:off x="2514205" y="919095"/>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9" name="Rectangle : coins arrondis 158">
            <a:extLst>
              <a:ext uri="{FF2B5EF4-FFF2-40B4-BE49-F238E27FC236}">
                <a16:creationId xmlns:a16="http://schemas.microsoft.com/office/drawing/2014/main" id="{94BF3D33-FB65-37BD-2CA9-CF7458CC3CED}"/>
              </a:ext>
            </a:extLst>
          </p:cNvPr>
          <p:cNvSpPr/>
          <p:nvPr/>
        </p:nvSpPr>
        <p:spPr>
          <a:xfrm>
            <a:off x="2511550" y="1135614"/>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0" name="Image 159">
            <a:extLst>
              <a:ext uri="{FF2B5EF4-FFF2-40B4-BE49-F238E27FC236}">
                <a16:creationId xmlns:a16="http://schemas.microsoft.com/office/drawing/2014/main" id="{7415AF53-A84B-1E7A-D9F6-53A8F56A5DD9}"/>
              </a:ext>
            </a:extLst>
          </p:cNvPr>
          <p:cNvPicPr>
            <a:picLocks noChangeAspect="1"/>
          </p:cNvPicPr>
          <p:nvPr/>
        </p:nvPicPr>
        <p:blipFill>
          <a:blip r:embed="rId12"/>
          <a:stretch>
            <a:fillRect/>
          </a:stretch>
        </p:blipFill>
        <p:spPr>
          <a:xfrm>
            <a:off x="2550413" y="1210796"/>
            <a:ext cx="230843" cy="221609"/>
          </a:xfrm>
          <a:prstGeom prst="rect">
            <a:avLst/>
          </a:prstGeom>
        </p:spPr>
      </p:pic>
      <p:sp>
        <p:nvSpPr>
          <p:cNvPr id="161" name="Rectangle : coins arrondis 160">
            <a:extLst>
              <a:ext uri="{FF2B5EF4-FFF2-40B4-BE49-F238E27FC236}">
                <a16:creationId xmlns:a16="http://schemas.microsoft.com/office/drawing/2014/main" id="{854B5AD2-747A-A4B3-257B-676314CF83C7}"/>
              </a:ext>
            </a:extLst>
          </p:cNvPr>
          <p:cNvSpPr/>
          <p:nvPr/>
        </p:nvSpPr>
        <p:spPr>
          <a:xfrm>
            <a:off x="2510907" y="923952"/>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2" name="ZoneTexte 161">
            <a:extLst>
              <a:ext uri="{FF2B5EF4-FFF2-40B4-BE49-F238E27FC236}">
                <a16:creationId xmlns:a16="http://schemas.microsoft.com/office/drawing/2014/main" id="{B86BC8E2-F5AF-5BE7-3A2B-1FC9D09DC2D3}"/>
              </a:ext>
            </a:extLst>
          </p:cNvPr>
          <p:cNvSpPr txBox="1"/>
          <p:nvPr/>
        </p:nvSpPr>
        <p:spPr>
          <a:xfrm>
            <a:off x="2598345" y="1455774"/>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Quel est l’état du logement ?</a:t>
            </a:r>
          </a:p>
        </p:txBody>
      </p:sp>
      <p:sp>
        <p:nvSpPr>
          <p:cNvPr id="163" name="ZoneTexte 162">
            <a:extLst>
              <a:ext uri="{FF2B5EF4-FFF2-40B4-BE49-F238E27FC236}">
                <a16:creationId xmlns:a16="http://schemas.microsoft.com/office/drawing/2014/main" id="{50D731BA-9BB1-3DBE-6B94-06E45143F0D4}"/>
              </a:ext>
            </a:extLst>
          </p:cNvPr>
          <p:cNvSpPr txBox="1"/>
          <p:nvPr/>
        </p:nvSpPr>
        <p:spPr>
          <a:xfrm>
            <a:off x="2532638" y="1691857"/>
            <a:ext cx="1844658" cy="415498"/>
          </a:xfrm>
          <a:prstGeom prst="rect">
            <a:avLst/>
          </a:prstGeom>
          <a:noFill/>
        </p:spPr>
        <p:txBody>
          <a:bodyPr wrap="square" rtlCol="0">
            <a:spAutoFit/>
          </a:bodyPr>
          <a:lstStyle/>
          <a:p>
            <a:r>
              <a:rPr lang="fr-FR" sz="700" dirty="0">
                <a:latin typeface="Source Sans Pro Light" panose="020B0403030403020204" pitchFamily="34" charset="77"/>
              </a:rPr>
              <a:t>Avant de démarrer, vous devez prendre au moins une  photo de chaque pièce indiquée ci-dessous.</a:t>
            </a:r>
          </a:p>
        </p:txBody>
      </p:sp>
      <p:sp>
        <p:nvSpPr>
          <p:cNvPr id="164" name="Rectangle : coins arrondis 163">
            <a:extLst>
              <a:ext uri="{FF2B5EF4-FFF2-40B4-BE49-F238E27FC236}">
                <a16:creationId xmlns:a16="http://schemas.microsoft.com/office/drawing/2014/main" id="{7A5B6AC2-4A10-E426-83D6-8A80BB093B40}"/>
              </a:ext>
            </a:extLst>
          </p:cNvPr>
          <p:cNvSpPr/>
          <p:nvPr/>
        </p:nvSpPr>
        <p:spPr>
          <a:xfrm>
            <a:off x="2624662" y="4586538"/>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5" name="ZoneTexte 164">
            <a:extLst>
              <a:ext uri="{FF2B5EF4-FFF2-40B4-BE49-F238E27FC236}">
                <a16:creationId xmlns:a16="http://schemas.microsoft.com/office/drawing/2014/main" id="{106CBC0F-807A-D2F7-EF11-807234A5BDD2}"/>
              </a:ext>
            </a:extLst>
          </p:cNvPr>
          <p:cNvSpPr txBox="1"/>
          <p:nvPr/>
        </p:nvSpPr>
        <p:spPr>
          <a:xfrm>
            <a:off x="2621866" y="4618624"/>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Démarrer la prestation</a:t>
            </a:r>
          </a:p>
        </p:txBody>
      </p:sp>
      <p:pic>
        <p:nvPicPr>
          <p:cNvPr id="166" name="Image 165">
            <a:extLst>
              <a:ext uri="{FF2B5EF4-FFF2-40B4-BE49-F238E27FC236}">
                <a16:creationId xmlns:a16="http://schemas.microsoft.com/office/drawing/2014/main" id="{363C5E59-5716-B755-9366-A7DD415BC8B8}"/>
              </a:ext>
            </a:extLst>
          </p:cNvPr>
          <p:cNvPicPr>
            <a:picLocks noChangeAspect="1"/>
          </p:cNvPicPr>
          <p:nvPr/>
        </p:nvPicPr>
        <p:blipFill>
          <a:blip r:embed="rId13"/>
          <a:stretch>
            <a:fillRect/>
          </a:stretch>
        </p:blipFill>
        <p:spPr>
          <a:xfrm>
            <a:off x="3159585" y="5169283"/>
            <a:ext cx="599077" cy="73058"/>
          </a:xfrm>
          <a:prstGeom prst="rect">
            <a:avLst/>
          </a:prstGeom>
        </p:spPr>
      </p:pic>
      <p:cxnSp>
        <p:nvCxnSpPr>
          <p:cNvPr id="167" name="Connecteur droit 166">
            <a:extLst>
              <a:ext uri="{FF2B5EF4-FFF2-40B4-BE49-F238E27FC236}">
                <a16:creationId xmlns:a16="http://schemas.microsoft.com/office/drawing/2014/main" id="{A1507EDA-A0A0-3AA0-6083-818666289899}"/>
              </a:ext>
            </a:extLst>
          </p:cNvPr>
          <p:cNvCxnSpPr/>
          <p:nvPr/>
        </p:nvCxnSpPr>
        <p:spPr>
          <a:xfrm>
            <a:off x="2510907" y="4462218"/>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76" name="ZoneTexte 175">
            <a:extLst>
              <a:ext uri="{FF2B5EF4-FFF2-40B4-BE49-F238E27FC236}">
                <a16:creationId xmlns:a16="http://schemas.microsoft.com/office/drawing/2014/main" id="{4FB30CD0-4126-A33A-E2E2-FE5C636C4626}"/>
              </a:ext>
            </a:extLst>
          </p:cNvPr>
          <p:cNvSpPr txBox="1"/>
          <p:nvPr/>
        </p:nvSpPr>
        <p:spPr>
          <a:xfrm>
            <a:off x="2537415" y="2213012"/>
            <a:ext cx="1548340" cy="200055"/>
          </a:xfrm>
          <a:prstGeom prst="rect">
            <a:avLst/>
          </a:prstGeom>
          <a:noFill/>
        </p:spPr>
        <p:txBody>
          <a:bodyPr wrap="square" rtlCol="0">
            <a:spAutoFit/>
          </a:bodyPr>
          <a:lstStyle/>
          <a:p>
            <a:r>
              <a:rPr lang="fr-FR" sz="700" b="1" dirty="0">
                <a:latin typeface="Source Sans Pro Semibold" panose="020B0503030403020204" pitchFamily="34" charset="77"/>
              </a:rPr>
              <a:t>Entrée &amp; couloirs </a:t>
            </a:r>
          </a:p>
        </p:txBody>
      </p:sp>
      <p:sp>
        <p:nvSpPr>
          <p:cNvPr id="177" name="Rectangle : coins arrondis 176">
            <a:extLst>
              <a:ext uri="{FF2B5EF4-FFF2-40B4-BE49-F238E27FC236}">
                <a16:creationId xmlns:a16="http://schemas.microsoft.com/office/drawing/2014/main" id="{C1893B58-4D42-74E0-30AB-EA66DB4FF995}"/>
              </a:ext>
            </a:extLst>
          </p:cNvPr>
          <p:cNvSpPr/>
          <p:nvPr/>
        </p:nvSpPr>
        <p:spPr>
          <a:xfrm>
            <a:off x="2630255" y="2426774"/>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180" name="ZoneTexte 179">
            <a:extLst>
              <a:ext uri="{FF2B5EF4-FFF2-40B4-BE49-F238E27FC236}">
                <a16:creationId xmlns:a16="http://schemas.microsoft.com/office/drawing/2014/main" id="{2052D7E5-088F-0B5D-413D-96F232127697}"/>
              </a:ext>
            </a:extLst>
          </p:cNvPr>
          <p:cNvSpPr txBox="1"/>
          <p:nvPr/>
        </p:nvSpPr>
        <p:spPr>
          <a:xfrm>
            <a:off x="2537415" y="2761503"/>
            <a:ext cx="1548340" cy="200055"/>
          </a:xfrm>
          <a:prstGeom prst="rect">
            <a:avLst/>
          </a:prstGeom>
          <a:noFill/>
        </p:spPr>
        <p:txBody>
          <a:bodyPr wrap="square" rtlCol="0">
            <a:spAutoFit/>
          </a:bodyPr>
          <a:lstStyle/>
          <a:p>
            <a:r>
              <a:rPr lang="fr-FR" sz="700" b="1" dirty="0">
                <a:latin typeface="Source Sans Pro Semibold" panose="020B0503030403020204" pitchFamily="34" charset="77"/>
              </a:rPr>
              <a:t>Salon &amp; Cuisine </a:t>
            </a:r>
          </a:p>
        </p:txBody>
      </p:sp>
      <p:sp>
        <p:nvSpPr>
          <p:cNvPr id="181" name="Rectangle : coins arrondis 180">
            <a:extLst>
              <a:ext uri="{FF2B5EF4-FFF2-40B4-BE49-F238E27FC236}">
                <a16:creationId xmlns:a16="http://schemas.microsoft.com/office/drawing/2014/main" id="{50487D5F-1E00-10FC-49E6-741E24BD3649}"/>
              </a:ext>
            </a:extLst>
          </p:cNvPr>
          <p:cNvSpPr/>
          <p:nvPr/>
        </p:nvSpPr>
        <p:spPr>
          <a:xfrm>
            <a:off x="2630255" y="2975265"/>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184" name="ZoneTexte 183">
            <a:extLst>
              <a:ext uri="{FF2B5EF4-FFF2-40B4-BE49-F238E27FC236}">
                <a16:creationId xmlns:a16="http://schemas.microsoft.com/office/drawing/2014/main" id="{7751A659-D41C-DDB3-BD52-77DFE44A5B6E}"/>
              </a:ext>
            </a:extLst>
          </p:cNvPr>
          <p:cNvSpPr txBox="1"/>
          <p:nvPr/>
        </p:nvSpPr>
        <p:spPr>
          <a:xfrm>
            <a:off x="2544244" y="3301956"/>
            <a:ext cx="1548340" cy="200055"/>
          </a:xfrm>
          <a:prstGeom prst="rect">
            <a:avLst/>
          </a:prstGeom>
          <a:noFill/>
        </p:spPr>
        <p:txBody>
          <a:bodyPr wrap="square" rtlCol="0">
            <a:spAutoFit/>
          </a:bodyPr>
          <a:lstStyle/>
          <a:p>
            <a:r>
              <a:rPr lang="fr-FR" sz="700" b="1" dirty="0">
                <a:latin typeface="Source Sans Pro Semibold" panose="020B0503030403020204" pitchFamily="34" charset="77"/>
              </a:rPr>
              <a:t>Chambres </a:t>
            </a:r>
          </a:p>
        </p:txBody>
      </p:sp>
      <p:sp>
        <p:nvSpPr>
          <p:cNvPr id="185" name="Rectangle : coins arrondis 184">
            <a:extLst>
              <a:ext uri="{FF2B5EF4-FFF2-40B4-BE49-F238E27FC236}">
                <a16:creationId xmlns:a16="http://schemas.microsoft.com/office/drawing/2014/main" id="{BB11761D-A96C-9E07-0F2A-05121440A8A9}"/>
              </a:ext>
            </a:extLst>
          </p:cNvPr>
          <p:cNvSpPr/>
          <p:nvPr/>
        </p:nvSpPr>
        <p:spPr>
          <a:xfrm>
            <a:off x="2637084" y="3515718"/>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188" name="ZoneTexte 187">
            <a:extLst>
              <a:ext uri="{FF2B5EF4-FFF2-40B4-BE49-F238E27FC236}">
                <a16:creationId xmlns:a16="http://schemas.microsoft.com/office/drawing/2014/main" id="{28757E20-10DC-D628-1174-E3A4CF06014E}"/>
              </a:ext>
            </a:extLst>
          </p:cNvPr>
          <p:cNvSpPr txBox="1"/>
          <p:nvPr/>
        </p:nvSpPr>
        <p:spPr>
          <a:xfrm>
            <a:off x="2551292" y="3842409"/>
            <a:ext cx="1548340" cy="200055"/>
          </a:xfrm>
          <a:prstGeom prst="rect">
            <a:avLst/>
          </a:prstGeom>
          <a:noFill/>
        </p:spPr>
        <p:txBody>
          <a:bodyPr wrap="square" rtlCol="0">
            <a:spAutoFit/>
          </a:bodyPr>
          <a:lstStyle/>
          <a:p>
            <a:r>
              <a:rPr lang="fr-FR" sz="700" b="1" dirty="0">
                <a:latin typeface="Source Sans Pro Semibold" panose="020B0503030403020204" pitchFamily="34" charset="77"/>
              </a:rPr>
              <a:t>Photos diverses (facultatif)</a:t>
            </a:r>
          </a:p>
        </p:txBody>
      </p:sp>
      <p:sp>
        <p:nvSpPr>
          <p:cNvPr id="189" name="Rectangle : coins arrondis 188">
            <a:extLst>
              <a:ext uri="{FF2B5EF4-FFF2-40B4-BE49-F238E27FC236}">
                <a16:creationId xmlns:a16="http://schemas.microsoft.com/office/drawing/2014/main" id="{A08AFFE6-C852-692C-958F-502332EB32EB}"/>
              </a:ext>
            </a:extLst>
          </p:cNvPr>
          <p:cNvSpPr/>
          <p:nvPr/>
        </p:nvSpPr>
        <p:spPr>
          <a:xfrm>
            <a:off x="2644132" y="4056171"/>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198" name="ZoneTexte 197">
            <a:extLst>
              <a:ext uri="{FF2B5EF4-FFF2-40B4-BE49-F238E27FC236}">
                <a16:creationId xmlns:a16="http://schemas.microsoft.com/office/drawing/2014/main" id="{D012ADBD-AAC3-233C-FC9D-23A93D4B8D62}"/>
              </a:ext>
            </a:extLst>
          </p:cNvPr>
          <p:cNvSpPr txBox="1"/>
          <p:nvPr/>
        </p:nvSpPr>
        <p:spPr>
          <a:xfrm>
            <a:off x="2637085" y="4909821"/>
            <a:ext cx="1679358" cy="184666"/>
          </a:xfrm>
          <a:prstGeom prst="rect">
            <a:avLst/>
          </a:prstGeom>
          <a:noFill/>
        </p:spPr>
        <p:txBody>
          <a:bodyPr wrap="square" rtlCol="0">
            <a:spAutoFit/>
          </a:bodyPr>
          <a:lstStyle/>
          <a:p>
            <a:pPr algn="ctr"/>
            <a:r>
              <a:rPr lang="fr-FR" sz="600" b="1" dirty="0">
                <a:solidFill>
                  <a:schemeClr val="accent1">
                    <a:lumMod val="60000"/>
                    <a:lumOff val="40000"/>
                  </a:schemeClr>
                </a:solidFill>
                <a:latin typeface="Source Sans Pro Semibold" panose="020B0503030403020204" pitchFamily="34" charset="77"/>
              </a:rPr>
              <a:t>Démarrer sans photo</a:t>
            </a:r>
          </a:p>
        </p:txBody>
      </p:sp>
      <p:sp>
        <p:nvSpPr>
          <p:cNvPr id="204" name="Rectangle : coins arrondis 203">
            <a:extLst>
              <a:ext uri="{FF2B5EF4-FFF2-40B4-BE49-F238E27FC236}">
                <a16:creationId xmlns:a16="http://schemas.microsoft.com/office/drawing/2014/main" id="{34E7EE24-9288-84BD-8C37-BF5BBB503EFC}"/>
              </a:ext>
            </a:extLst>
          </p:cNvPr>
          <p:cNvSpPr/>
          <p:nvPr/>
        </p:nvSpPr>
        <p:spPr>
          <a:xfrm>
            <a:off x="7176784" y="914488"/>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5" name="Rectangle : coins arrondis 204">
            <a:extLst>
              <a:ext uri="{FF2B5EF4-FFF2-40B4-BE49-F238E27FC236}">
                <a16:creationId xmlns:a16="http://schemas.microsoft.com/office/drawing/2014/main" id="{1E0DDF5E-19EF-A9FD-2767-732C0E735B4E}"/>
              </a:ext>
            </a:extLst>
          </p:cNvPr>
          <p:cNvSpPr/>
          <p:nvPr/>
        </p:nvSpPr>
        <p:spPr>
          <a:xfrm>
            <a:off x="7286223" y="1044244"/>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6" name="Rectangle : coins arrondis 205">
            <a:extLst>
              <a:ext uri="{FF2B5EF4-FFF2-40B4-BE49-F238E27FC236}">
                <a16:creationId xmlns:a16="http://schemas.microsoft.com/office/drawing/2014/main" id="{31733B4B-057A-1CCE-74BA-1F9E69503321}"/>
              </a:ext>
            </a:extLst>
          </p:cNvPr>
          <p:cNvSpPr/>
          <p:nvPr/>
        </p:nvSpPr>
        <p:spPr>
          <a:xfrm>
            <a:off x="7178433" y="915126"/>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7" name="Rectangle : coins arrondis 206">
            <a:extLst>
              <a:ext uri="{FF2B5EF4-FFF2-40B4-BE49-F238E27FC236}">
                <a16:creationId xmlns:a16="http://schemas.microsoft.com/office/drawing/2014/main" id="{42164082-892B-51FC-B121-F74596484C0E}"/>
              </a:ext>
            </a:extLst>
          </p:cNvPr>
          <p:cNvSpPr/>
          <p:nvPr/>
        </p:nvSpPr>
        <p:spPr>
          <a:xfrm>
            <a:off x="7175778" y="1131645"/>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8" name="Image 207">
            <a:extLst>
              <a:ext uri="{FF2B5EF4-FFF2-40B4-BE49-F238E27FC236}">
                <a16:creationId xmlns:a16="http://schemas.microsoft.com/office/drawing/2014/main" id="{68BA311E-06C5-52B5-AA03-7134A7666ED8}"/>
              </a:ext>
            </a:extLst>
          </p:cNvPr>
          <p:cNvPicPr>
            <a:picLocks noChangeAspect="1"/>
          </p:cNvPicPr>
          <p:nvPr/>
        </p:nvPicPr>
        <p:blipFill>
          <a:blip r:embed="rId12"/>
          <a:stretch>
            <a:fillRect/>
          </a:stretch>
        </p:blipFill>
        <p:spPr>
          <a:xfrm>
            <a:off x="7214641" y="1206827"/>
            <a:ext cx="230843" cy="221609"/>
          </a:xfrm>
          <a:prstGeom prst="rect">
            <a:avLst/>
          </a:prstGeom>
        </p:spPr>
      </p:pic>
      <p:sp>
        <p:nvSpPr>
          <p:cNvPr id="209" name="Rectangle : coins arrondis 208">
            <a:extLst>
              <a:ext uri="{FF2B5EF4-FFF2-40B4-BE49-F238E27FC236}">
                <a16:creationId xmlns:a16="http://schemas.microsoft.com/office/drawing/2014/main" id="{670809B4-F5A4-687A-D814-403F9A0304D1}"/>
              </a:ext>
            </a:extLst>
          </p:cNvPr>
          <p:cNvSpPr/>
          <p:nvPr/>
        </p:nvSpPr>
        <p:spPr>
          <a:xfrm>
            <a:off x="7175135" y="919983"/>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0" name="ZoneTexte 209">
            <a:extLst>
              <a:ext uri="{FF2B5EF4-FFF2-40B4-BE49-F238E27FC236}">
                <a16:creationId xmlns:a16="http://schemas.microsoft.com/office/drawing/2014/main" id="{31695245-6912-E07F-A4AB-C1E3D7F2C75D}"/>
              </a:ext>
            </a:extLst>
          </p:cNvPr>
          <p:cNvSpPr txBox="1"/>
          <p:nvPr/>
        </p:nvSpPr>
        <p:spPr>
          <a:xfrm>
            <a:off x="7194961" y="1441045"/>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Quel est l’état du logement ?</a:t>
            </a:r>
          </a:p>
        </p:txBody>
      </p:sp>
      <p:sp>
        <p:nvSpPr>
          <p:cNvPr id="211" name="ZoneTexte 210">
            <a:extLst>
              <a:ext uri="{FF2B5EF4-FFF2-40B4-BE49-F238E27FC236}">
                <a16:creationId xmlns:a16="http://schemas.microsoft.com/office/drawing/2014/main" id="{1004C673-01FF-8A12-52B7-F26510B4139D}"/>
              </a:ext>
            </a:extLst>
          </p:cNvPr>
          <p:cNvSpPr txBox="1"/>
          <p:nvPr/>
        </p:nvSpPr>
        <p:spPr>
          <a:xfrm>
            <a:off x="7196866" y="1687888"/>
            <a:ext cx="1844658" cy="415498"/>
          </a:xfrm>
          <a:prstGeom prst="rect">
            <a:avLst/>
          </a:prstGeom>
          <a:noFill/>
        </p:spPr>
        <p:txBody>
          <a:bodyPr wrap="square" rtlCol="0">
            <a:spAutoFit/>
          </a:bodyPr>
          <a:lstStyle/>
          <a:p>
            <a:r>
              <a:rPr lang="fr-FR" sz="700" dirty="0">
                <a:latin typeface="Source Sans Pro Light" panose="020B0403030403020204" pitchFamily="34" charset="77"/>
              </a:rPr>
              <a:t>Avant de démarrer, vous devez prendre au moins une  photo de chaque pièce indiquée ci-dessous.</a:t>
            </a:r>
          </a:p>
        </p:txBody>
      </p:sp>
      <p:sp>
        <p:nvSpPr>
          <p:cNvPr id="212" name="Rectangle : coins arrondis 211">
            <a:extLst>
              <a:ext uri="{FF2B5EF4-FFF2-40B4-BE49-F238E27FC236}">
                <a16:creationId xmlns:a16="http://schemas.microsoft.com/office/drawing/2014/main" id="{C60D8FA5-3F97-AD6C-0173-900BF3DA0AA3}"/>
              </a:ext>
            </a:extLst>
          </p:cNvPr>
          <p:cNvSpPr/>
          <p:nvPr/>
        </p:nvSpPr>
        <p:spPr>
          <a:xfrm>
            <a:off x="7288890" y="4582569"/>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3" name="ZoneTexte 212">
            <a:extLst>
              <a:ext uri="{FF2B5EF4-FFF2-40B4-BE49-F238E27FC236}">
                <a16:creationId xmlns:a16="http://schemas.microsoft.com/office/drawing/2014/main" id="{D9D62D4E-A7FF-24F5-F3F9-4EF418601C9C}"/>
              </a:ext>
            </a:extLst>
          </p:cNvPr>
          <p:cNvSpPr txBox="1"/>
          <p:nvPr/>
        </p:nvSpPr>
        <p:spPr>
          <a:xfrm>
            <a:off x="7286094" y="4614655"/>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Démarrer la prestation</a:t>
            </a:r>
          </a:p>
        </p:txBody>
      </p:sp>
      <p:pic>
        <p:nvPicPr>
          <p:cNvPr id="214" name="Image 213">
            <a:extLst>
              <a:ext uri="{FF2B5EF4-FFF2-40B4-BE49-F238E27FC236}">
                <a16:creationId xmlns:a16="http://schemas.microsoft.com/office/drawing/2014/main" id="{3EFBD46C-4E61-6CD4-8444-BF99287435B8}"/>
              </a:ext>
            </a:extLst>
          </p:cNvPr>
          <p:cNvPicPr>
            <a:picLocks noChangeAspect="1"/>
          </p:cNvPicPr>
          <p:nvPr/>
        </p:nvPicPr>
        <p:blipFill>
          <a:blip r:embed="rId13"/>
          <a:stretch>
            <a:fillRect/>
          </a:stretch>
        </p:blipFill>
        <p:spPr>
          <a:xfrm>
            <a:off x="7823813" y="5165314"/>
            <a:ext cx="599077" cy="73058"/>
          </a:xfrm>
          <a:prstGeom prst="rect">
            <a:avLst/>
          </a:prstGeom>
        </p:spPr>
      </p:pic>
      <p:cxnSp>
        <p:nvCxnSpPr>
          <p:cNvPr id="215" name="Connecteur droit 214">
            <a:extLst>
              <a:ext uri="{FF2B5EF4-FFF2-40B4-BE49-F238E27FC236}">
                <a16:creationId xmlns:a16="http://schemas.microsoft.com/office/drawing/2014/main" id="{0F135835-E586-084B-234C-2A6F1B5D0AA9}"/>
              </a:ext>
            </a:extLst>
          </p:cNvPr>
          <p:cNvCxnSpPr/>
          <p:nvPr/>
        </p:nvCxnSpPr>
        <p:spPr>
          <a:xfrm>
            <a:off x="7175135" y="4458249"/>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16" name="ZoneTexte 215">
            <a:extLst>
              <a:ext uri="{FF2B5EF4-FFF2-40B4-BE49-F238E27FC236}">
                <a16:creationId xmlns:a16="http://schemas.microsoft.com/office/drawing/2014/main" id="{73AA8D93-163B-643B-FAE2-A2B81DBA526A}"/>
              </a:ext>
            </a:extLst>
          </p:cNvPr>
          <p:cNvSpPr txBox="1"/>
          <p:nvPr/>
        </p:nvSpPr>
        <p:spPr>
          <a:xfrm>
            <a:off x="7201643" y="2209043"/>
            <a:ext cx="1548340" cy="200055"/>
          </a:xfrm>
          <a:prstGeom prst="rect">
            <a:avLst/>
          </a:prstGeom>
          <a:noFill/>
        </p:spPr>
        <p:txBody>
          <a:bodyPr wrap="square" rtlCol="0">
            <a:spAutoFit/>
          </a:bodyPr>
          <a:lstStyle/>
          <a:p>
            <a:r>
              <a:rPr lang="fr-FR" sz="700" b="1" dirty="0">
                <a:latin typeface="Source Sans Pro Semibold" panose="020B0503030403020204" pitchFamily="34" charset="77"/>
              </a:rPr>
              <a:t>Entrée &amp; couloirs </a:t>
            </a:r>
          </a:p>
        </p:txBody>
      </p:sp>
      <p:sp>
        <p:nvSpPr>
          <p:cNvPr id="217" name="Rectangle : coins arrondis 216">
            <a:extLst>
              <a:ext uri="{FF2B5EF4-FFF2-40B4-BE49-F238E27FC236}">
                <a16:creationId xmlns:a16="http://schemas.microsoft.com/office/drawing/2014/main" id="{3333ECFE-9BE0-9394-0A8E-7A924FDE72A0}"/>
              </a:ext>
            </a:extLst>
          </p:cNvPr>
          <p:cNvSpPr/>
          <p:nvPr/>
        </p:nvSpPr>
        <p:spPr>
          <a:xfrm>
            <a:off x="7294483" y="2422805"/>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218" name="ZoneTexte 217">
            <a:extLst>
              <a:ext uri="{FF2B5EF4-FFF2-40B4-BE49-F238E27FC236}">
                <a16:creationId xmlns:a16="http://schemas.microsoft.com/office/drawing/2014/main" id="{B994053F-A91F-662E-6E08-377E85AB0CD8}"/>
              </a:ext>
            </a:extLst>
          </p:cNvPr>
          <p:cNvSpPr txBox="1"/>
          <p:nvPr/>
        </p:nvSpPr>
        <p:spPr>
          <a:xfrm>
            <a:off x="7201643" y="2757534"/>
            <a:ext cx="1548340" cy="200055"/>
          </a:xfrm>
          <a:prstGeom prst="rect">
            <a:avLst/>
          </a:prstGeom>
          <a:noFill/>
        </p:spPr>
        <p:txBody>
          <a:bodyPr wrap="square" rtlCol="0">
            <a:spAutoFit/>
          </a:bodyPr>
          <a:lstStyle/>
          <a:p>
            <a:r>
              <a:rPr lang="fr-FR" sz="700" b="1" dirty="0">
                <a:latin typeface="Source Sans Pro Semibold" panose="020B0503030403020204" pitchFamily="34" charset="77"/>
              </a:rPr>
              <a:t>Salon &amp; Cuisine </a:t>
            </a:r>
          </a:p>
        </p:txBody>
      </p:sp>
      <p:sp>
        <p:nvSpPr>
          <p:cNvPr id="219" name="Rectangle : coins arrondis 218">
            <a:extLst>
              <a:ext uri="{FF2B5EF4-FFF2-40B4-BE49-F238E27FC236}">
                <a16:creationId xmlns:a16="http://schemas.microsoft.com/office/drawing/2014/main" id="{81073039-AAFF-5196-E9D2-7EA13E4E821E}"/>
              </a:ext>
            </a:extLst>
          </p:cNvPr>
          <p:cNvSpPr/>
          <p:nvPr/>
        </p:nvSpPr>
        <p:spPr>
          <a:xfrm>
            <a:off x="7294483" y="2971296"/>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220" name="ZoneTexte 219">
            <a:extLst>
              <a:ext uri="{FF2B5EF4-FFF2-40B4-BE49-F238E27FC236}">
                <a16:creationId xmlns:a16="http://schemas.microsoft.com/office/drawing/2014/main" id="{FFD72C87-0A7F-C312-94C1-701EEB28F657}"/>
              </a:ext>
            </a:extLst>
          </p:cNvPr>
          <p:cNvSpPr txBox="1"/>
          <p:nvPr/>
        </p:nvSpPr>
        <p:spPr>
          <a:xfrm>
            <a:off x="7208472" y="3297987"/>
            <a:ext cx="1548340" cy="200055"/>
          </a:xfrm>
          <a:prstGeom prst="rect">
            <a:avLst/>
          </a:prstGeom>
          <a:noFill/>
        </p:spPr>
        <p:txBody>
          <a:bodyPr wrap="square" rtlCol="0">
            <a:spAutoFit/>
          </a:bodyPr>
          <a:lstStyle/>
          <a:p>
            <a:r>
              <a:rPr lang="fr-FR" sz="700" b="1" dirty="0">
                <a:latin typeface="Source Sans Pro Semibold" panose="020B0503030403020204" pitchFamily="34" charset="77"/>
              </a:rPr>
              <a:t>Chambres </a:t>
            </a:r>
          </a:p>
        </p:txBody>
      </p:sp>
      <p:sp>
        <p:nvSpPr>
          <p:cNvPr id="221" name="Rectangle : coins arrondis 220">
            <a:extLst>
              <a:ext uri="{FF2B5EF4-FFF2-40B4-BE49-F238E27FC236}">
                <a16:creationId xmlns:a16="http://schemas.microsoft.com/office/drawing/2014/main" id="{9EDED41A-7688-355E-4D70-41A3D1550F8B}"/>
              </a:ext>
            </a:extLst>
          </p:cNvPr>
          <p:cNvSpPr/>
          <p:nvPr/>
        </p:nvSpPr>
        <p:spPr>
          <a:xfrm>
            <a:off x="7301312" y="3511749"/>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222" name="ZoneTexte 221">
            <a:extLst>
              <a:ext uri="{FF2B5EF4-FFF2-40B4-BE49-F238E27FC236}">
                <a16:creationId xmlns:a16="http://schemas.microsoft.com/office/drawing/2014/main" id="{BE2637CA-ED80-A150-71EE-400523BE8EEC}"/>
              </a:ext>
            </a:extLst>
          </p:cNvPr>
          <p:cNvSpPr txBox="1"/>
          <p:nvPr/>
        </p:nvSpPr>
        <p:spPr>
          <a:xfrm>
            <a:off x="7215520" y="3838440"/>
            <a:ext cx="1548340" cy="200055"/>
          </a:xfrm>
          <a:prstGeom prst="rect">
            <a:avLst/>
          </a:prstGeom>
          <a:noFill/>
        </p:spPr>
        <p:txBody>
          <a:bodyPr wrap="square" rtlCol="0">
            <a:spAutoFit/>
          </a:bodyPr>
          <a:lstStyle/>
          <a:p>
            <a:r>
              <a:rPr lang="fr-FR" sz="700" b="1" dirty="0">
                <a:latin typeface="Source Sans Pro Semibold" panose="020B0503030403020204" pitchFamily="34" charset="77"/>
              </a:rPr>
              <a:t>Photos diverses (facultatif)</a:t>
            </a:r>
          </a:p>
        </p:txBody>
      </p:sp>
      <p:sp>
        <p:nvSpPr>
          <p:cNvPr id="223" name="Rectangle : coins arrondis 222">
            <a:extLst>
              <a:ext uri="{FF2B5EF4-FFF2-40B4-BE49-F238E27FC236}">
                <a16:creationId xmlns:a16="http://schemas.microsoft.com/office/drawing/2014/main" id="{A4E9F321-238E-0E9F-CBFD-C96337E06602}"/>
              </a:ext>
            </a:extLst>
          </p:cNvPr>
          <p:cNvSpPr/>
          <p:nvPr/>
        </p:nvSpPr>
        <p:spPr>
          <a:xfrm>
            <a:off x="7308360" y="4052202"/>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224" name="ZoneTexte 223">
            <a:extLst>
              <a:ext uri="{FF2B5EF4-FFF2-40B4-BE49-F238E27FC236}">
                <a16:creationId xmlns:a16="http://schemas.microsoft.com/office/drawing/2014/main" id="{FC0E0C36-85AA-DABB-D877-F460EDCF97CD}"/>
              </a:ext>
            </a:extLst>
          </p:cNvPr>
          <p:cNvSpPr txBox="1"/>
          <p:nvPr/>
        </p:nvSpPr>
        <p:spPr>
          <a:xfrm>
            <a:off x="7301313" y="4905852"/>
            <a:ext cx="1679358" cy="184666"/>
          </a:xfrm>
          <a:prstGeom prst="rect">
            <a:avLst/>
          </a:prstGeom>
          <a:noFill/>
        </p:spPr>
        <p:txBody>
          <a:bodyPr wrap="square" rtlCol="0">
            <a:spAutoFit/>
          </a:bodyPr>
          <a:lstStyle/>
          <a:p>
            <a:pPr algn="ctr"/>
            <a:r>
              <a:rPr lang="fr-FR" sz="600" b="1" dirty="0">
                <a:solidFill>
                  <a:schemeClr val="accent1">
                    <a:lumMod val="60000"/>
                    <a:lumOff val="40000"/>
                  </a:schemeClr>
                </a:solidFill>
                <a:latin typeface="Source Sans Pro Semibold" panose="020B0503030403020204" pitchFamily="34" charset="77"/>
              </a:rPr>
              <a:t>Démarrer sans photo</a:t>
            </a:r>
          </a:p>
        </p:txBody>
      </p:sp>
      <p:sp>
        <p:nvSpPr>
          <p:cNvPr id="225" name="Rectangle : coins arrondis 224">
            <a:extLst>
              <a:ext uri="{FF2B5EF4-FFF2-40B4-BE49-F238E27FC236}">
                <a16:creationId xmlns:a16="http://schemas.microsoft.com/office/drawing/2014/main" id="{7EB85207-36C8-426D-8BA3-AD93B27B0CD1}"/>
              </a:ext>
            </a:extLst>
          </p:cNvPr>
          <p:cNvSpPr/>
          <p:nvPr/>
        </p:nvSpPr>
        <p:spPr>
          <a:xfrm>
            <a:off x="7179250" y="926191"/>
            <a:ext cx="1943180" cy="4345759"/>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 coins arrondis 225">
            <a:extLst>
              <a:ext uri="{FF2B5EF4-FFF2-40B4-BE49-F238E27FC236}">
                <a16:creationId xmlns:a16="http://schemas.microsoft.com/office/drawing/2014/main" id="{45CC366F-0BA6-8404-233B-8072679A6858}"/>
              </a:ext>
            </a:extLst>
          </p:cNvPr>
          <p:cNvSpPr/>
          <p:nvPr/>
        </p:nvSpPr>
        <p:spPr>
          <a:xfrm>
            <a:off x="7309293" y="2454606"/>
            <a:ext cx="1693961" cy="1280623"/>
          </a:xfrm>
          <a:prstGeom prst="roundRect">
            <a:avLst>
              <a:gd name="adj" fmla="val 335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27" name="Connecteur droit 226">
            <a:extLst>
              <a:ext uri="{FF2B5EF4-FFF2-40B4-BE49-F238E27FC236}">
                <a16:creationId xmlns:a16="http://schemas.microsoft.com/office/drawing/2014/main" id="{D94DAECF-BAB2-7CBD-5C48-0AE3C1150BD7}"/>
              </a:ext>
            </a:extLst>
          </p:cNvPr>
          <p:cNvCxnSpPr/>
          <p:nvPr/>
        </p:nvCxnSpPr>
        <p:spPr>
          <a:xfrm>
            <a:off x="7309118" y="3504652"/>
            <a:ext cx="1692000" cy="0"/>
          </a:xfrm>
          <a:prstGeom prst="line">
            <a:avLst/>
          </a:prstGeom>
          <a:ln w="3175">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28" name="ZoneTexte 227">
            <a:extLst>
              <a:ext uri="{FF2B5EF4-FFF2-40B4-BE49-F238E27FC236}">
                <a16:creationId xmlns:a16="http://schemas.microsoft.com/office/drawing/2014/main" id="{4504560F-09CC-DC5E-B6DF-612C5018C349}"/>
              </a:ext>
            </a:extLst>
          </p:cNvPr>
          <p:cNvSpPr txBox="1"/>
          <p:nvPr/>
        </p:nvSpPr>
        <p:spPr>
          <a:xfrm>
            <a:off x="8129005" y="3520947"/>
            <a:ext cx="772586" cy="200055"/>
          </a:xfrm>
          <a:prstGeom prst="rect">
            <a:avLst/>
          </a:prstGeom>
          <a:noFill/>
        </p:spPr>
        <p:txBody>
          <a:bodyPr wrap="square" rtlCol="0">
            <a:spAutoFit/>
          </a:bodyPr>
          <a:lstStyle/>
          <a:p>
            <a:pPr algn="ctr"/>
            <a:r>
              <a:rPr lang="fr-FR" sz="700" dirty="0">
                <a:solidFill>
                  <a:schemeClr val="accent2"/>
                </a:solidFill>
                <a:latin typeface="Source Sans Pro" panose="020B0503030403020204" pitchFamily="34" charset="0"/>
                <a:ea typeface="Source Sans Pro" panose="020B0503030403020204" pitchFamily="34" charset="0"/>
              </a:rPr>
              <a:t>CONFIRMER</a:t>
            </a:r>
          </a:p>
        </p:txBody>
      </p:sp>
      <p:sp>
        <p:nvSpPr>
          <p:cNvPr id="229" name="ZoneTexte 228">
            <a:extLst>
              <a:ext uri="{FF2B5EF4-FFF2-40B4-BE49-F238E27FC236}">
                <a16:creationId xmlns:a16="http://schemas.microsoft.com/office/drawing/2014/main" id="{D17841DB-6FBA-40CD-636E-3BA92071A982}"/>
              </a:ext>
            </a:extLst>
          </p:cNvPr>
          <p:cNvSpPr txBox="1"/>
          <p:nvPr/>
        </p:nvSpPr>
        <p:spPr>
          <a:xfrm>
            <a:off x="7629981" y="2557968"/>
            <a:ext cx="1062790" cy="307777"/>
          </a:xfrm>
          <a:prstGeom prst="rect">
            <a:avLst/>
          </a:prstGeom>
          <a:noFill/>
        </p:spPr>
        <p:txBody>
          <a:bodyPr wrap="square" rtlCol="0">
            <a:spAutoFit/>
          </a:bodyPr>
          <a:lstStyle/>
          <a:p>
            <a:pPr algn="ctr"/>
            <a:r>
              <a:rPr lang="fr-FR" sz="700" dirty="0">
                <a:latin typeface="Source Sans Pro" panose="020B0503030403020204" pitchFamily="34" charset="0"/>
                <a:ea typeface="Source Sans Pro" panose="020B0503030403020204" pitchFamily="34" charset="0"/>
              </a:rPr>
              <a:t>Démarrer la prestation sans photo ?</a:t>
            </a:r>
          </a:p>
        </p:txBody>
      </p:sp>
      <p:cxnSp>
        <p:nvCxnSpPr>
          <p:cNvPr id="230" name="Connecteur droit 229">
            <a:extLst>
              <a:ext uri="{FF2B5EF4-FFF2-40B4-BE49-F238E27FC236}">
                <a16:creationId xmlns:a16="http://schemas.microsoft.com/office/drawing/2014/main" id="{79CB42B0-852E-34BE-1AE4-A695924D0BA0}"/>
              </a:ext>
            </a:extLst>
          </p:cNvPr>
          <p:cNvCxnSpPr/>
          <p:nvPr/>
        </p:nvCxnSpPr>
        <p:spPr>
          <a:xfrm>
            <a:off x="7533477" y="2465345"/>
            <a:ext cx="1260000"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1" name="ZoneTexte 230">
            <a:extLst>
              <a:ext uri="{FF2B5EF4-FFF2-40B4-BE49-F238E27FC236}">
                <a16:creationId xmlns:a16="http://schemas.microsoft.com/office/drawing/2014/main" id="{F990D811-808A-299D-AB29-7C5E18B87B45}"/>
              </a:ext>
            </a:extLst>
          </p:cNvPr>
          <p:cNvSpPr txBox="1"/>
          <p:nvPr/>
        </p:nvSpPr>
        <p:spPr>
          <a:xfrm>
            <a:off x="7342015" y="3520947"/>
            <a:ext cx="786776" cy="200055"/>
          </a:xfrm>
          <a:prstGeom prst="rect">
            <a:avLst/>
          </a:prstGeom>
          <a:noFill/>
        </p:spPr>
        <p:txBody>
          <a:bodyPr wrap="square" rtlCol="0">
            <a:spAutoFit/>
          </a:bodyPr>
          <a:lstStyle/>
          <a:p>
            <a:pPr algn="ctr"/>
            <a:r>
              <a:rPr lang="fr-FR" sz="700" dirty="0">
                <a:solidFill>
                  <a:schemeClr val="tx1">
                    <a:lumMod val="65000"/>
                    <a:lumOff val="35000"/>
                  </a:schemeClr>
                </a:solidFill>
                <a:latin typeface="Source Sans Pro" panose="020B0503030403020204" pitchFamily="34" charset="0"/>
                <a:ea typeface="Source Sans Pro" panose="020B0503030403020204" pitchFamily="34" charset="0"/>
              </a:rPr>
              <a:t>ANNULER</a:t>
            </a:r>
          </a:p>
        </p:txBody>
      </p:sp>
      <p:cxnSp>
        <p:nvCxnSpPr>
          <p:cNvPr id="232" name="Connecteur droit 231">
            <a:extLst>
              <a:ext uri="{FF2B5EF4-FFF2-40B4-BE49-F238E27FC236}">
                <a16:creationId xmlns:a16="http://schemas.microsoft.com/office/drawing/2014/main" id="{E1FCD0A4-9D5A-3FBA-F6ED-2528CAC3DE85}"/>
              </a:ext>
            </a:extLst>
          </p:cNvPr>
          <p:cNvCxnSpPr>
            <a:cxnSpLocks/>
          </p:cNvCxnSpPr>
          <p:nvPr/>
        </p:nvCxnSpPr>
        <p:spPr>
          <a:xfrm flipV="1">
            <a:off x="8117813" y="3566390"/>
            <a:ext cx="0" cy="10800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3" name="ZoneTexte 232">
            <a:extLst>
              <a:ext uri="{FF2B5EF4-FFF2-40B4-BE49-F238E27FC236}">
                <a16:creationId xmlns:a16="http://schemas.microsoft.com/office/drawing/2014/main" id="{D6411757-BAC7-B51B-5B43-83FF4ED6F370}"/>
              </a:ext>
            </a:extLst>
          </p:cNvPr>
          <p:cNvSpPr txBox="1"/>
          <p:nvPr/>
        </p:nvSpPr>
        <p:spPr>
          <a:xfrm>
            <a:off x="7342015" y="2836165"/>
            <a:ext cx="1599556" cy="523220"/>
          </a:xfrm>
          <a:prstGeom prst="rect">
            <a:avLst/>
          </a:prstGeom>
          <a:noFill/>
        </p:spPr>
        <p:txBody>
          <a:bodyPr wrap="square" rtlCol="0">
            <a:spAutoFit/>
          </a:bodyPr>
          <a:lstStyle/>
          <a:p>
            <a:pPr algn="ctr"/>
            <a:r>
              <a:rPr lang="fr-FR" sz="700" dirty="0">
                <a:solidFill>
                  <a:schemeClr val="tx1">
                    <a:lumMod val="65000"/>
                    <a:lumOff val="35000"/>
                  </a:schemeClr>
                </a:solidFill>
                <a:latin typeface="Source Sans Pro Light" panose="020B0403030403020204" pitchFamily="34" charset="0"/>
                <a:ea typeface="Source Sans Pro Light" panose="020B0403030403020204" pitchFamily="34" charset="0"/>
              </a:rPr>
              <a:t>Cette prestation inclut la prise de photo avant-après. Si vous démarrez sans prendre de photos, des frais de gestion de 10€ vous seront facturés.</a:t>
            </a:r>
          </a:p>
        </p:txBody>
      </p:sp>
      <p:sp>
        <p:nvSpPr>
          <p:cNvPr id="40" name="ZoneTexte 39">
            <a:extLst>
              <a:ext uri="{FF2B5EF4-FFF2-40B4-BE49-F238E27FC236}">
                <a16:creationId xmlns:a16="http://schemas.microsoft.com/office/drawing/2014/main" id="{70144E5F-1917-876F-7DC8-202DB05B37B3}"/>
              </a:ext>
            </a:extLst>
          </p:cNvPr>
          <p:cNvSpPr txBox="1"/>
          <p:nvPr/>
        </p:nvSpPr>
        <p:spPr>
          <a:xfrm>
            <a:off x="0" y="5936911"/>
            <a:ext cx="12192000" cy="900246"/>
          </a:xfrm>
          <a:prstGeom prst="rect">
            <a:avLst/>
          </a:prstGeom>
          <a:noFill/>
        </p:spPr>
        <p:txBody>
          <a:bodyPr wrap="square" rtlCol="0">
            <a:spAutoFit/>
          </a:bodyPr>
          <a:lstStyle/>
          <a:p>
            <a:r>
              <a:rPr lang="fr-FR" sz="1050" dirty="0"/>
              <a:t>Sur S14 lorsqu’on clique sur ‘Démarrer’ on va sur S19 ou S20. S19 c’est lorsqu’il s’agit d’une prestation qui ne prévoit pas la prise de photo avant-après (cad si le client qui a commandé a souscrit un forfait BASIC). La prise de photo avant-après concerne uniquement les commandes passées sur la plateforme avec un forfait STANDARD ou PRO. </a:t>
            </a:r>
          </a:p>
          <a:p>
            <a:r>
              <a:rPr lang="fr-FR" sz="1050" dirty="0"/>
              <a:t>Si l’utilisateur a S19, alors lorsqu’il valide il va directement sur S23. Sur S23 le bouton ANNULER n’est plus cliquable ET le statut de la prestation passe à EN COURS.</a:t>
            </a:r>
          </a:p>
          <a:p>
            <a:r>
              <a:rPr lang="fr-FR" sz="1050" dirty="0"/>
              <a:t>Si l’utilisateur a S20, alors il devra ajouter des photos </a:t>
            </a:r>
            <a:r>
              <a:rPr lang="fr-FR" sz="1050" dirty="0" err="1"/>
              <a:t>coe</a:t>
            </a:r>
            <a:r>
              <a:rPr lang="fr-FR" sz="1050" dirty="0"/>
              <a:t> sur S21. Quand il clique pour ajouter une photo, il ouvre obligatoirement l’appareil photo de son smartphone, sans possibilité de pouvoir accéder à sa photothèque et mettre de vieilles photos (si c’est faisable). Au cas où l’utilisateur clique sur ‘Démarrer sans photo’, il a S22. Une fois qu’il confirme, il va sur S23.</a:t>
            </a:r>
          </a:p>
        </p:txBody>
      </p:sp>
      <p:sp>
        <p:nvSpPr>
          <p:cNvPr id="42" name="ZoneTexte 41">
            <a:extLst>
              <a:ext uri="{FF2B5EF4-FFF2-40B4-BE49-F238E27FC236}">
                <a16:creationId xmlns:a16="http://schemas.microsoft.com/office/drawing/2014/main" id="{3143B0BC-34C0-F4ED-F2CF-7403E8E35405}"/>
              </a:ext>
            </a:extLst>
          </p:cNvPr>
          <p:cNvSpPr txBox="1"/>
          <p:nvPr/>
        </p:nvSpPr>
        <p:spPr>
          <a:xfrm>
            <a:off x="823469" y="585361"/>
            <a:ext cx="807651" cy="307777"/>
          </a:xfrm>
          <a:prstGeom prst="rect">
            <a:avLst/>
          </a:prstGeom>
          <a:noFill/>
        </p:spPr>
        <p:txBody>
          <a:bodyPr wrap="square" rtlCol="0">
            <a:spAutoFit/>
          </a:bodyPr>
          <a:lstStyle/>
          <a:p>
            <a:pPr algn="ctr"/>
            <a:r>
              <a:rPr lang="fr-FR" sz="1400" dirty="0"/>
              <a:t>S19</a:t>
            </a:r>
          </a:p>
        </p:txBody>
      </p:sp>
      <p:sp>
        <p:nvSpPr>
          <p:cNvPr id="43" name="ZoneTexte 42">
            <a:extLst>
              <a:ext uri="{FF2B5EF4-FFF2-40B4-BE49-F238E27FC236}">
                <a16:creationId xmlns:a16="http://schemas.microsoft.com/office/drawing/2014/main" id="{4018F0D9-A4A0-D199-1FE7-C2FA2F817036}"/>
              </a:ext>
            </a:extLst>
          </p:cNvPr>
          <p:cNvSpPr txBox="1"/>
          <p:nvPr/>
        </p:nvSpPr>
        <p:spPr>
          <a:xfrm>
            <a:off x="3132176" y="577845"/>
            <a:ext cx="807651" cy="307777"/>
          </a:xfrm>
          <a:prstGeom prst="rect">
            <a:avLst/>
          </a:prstGeom>
          <a:noFill/>
        </p:spPr>
        <p:txBody>
          <a:bodyPr wrap="square" rtlCol="0">
            <a:spAutoFit/>
          </a:bodyPr>
          <a:lstStyle/>
          <a:p>
            <a:pPr algn="ctr"/>
            <a:r>
              <a:rPr lang="fr-FR" sz="1400" dirty="0"/>
              <a:t>S20</a:t>
            </a:r>
          </a:p>
        </p:txBody>
      </p:sp>
      <p:sp>
        <p:nvSpPr>
          <p:cNvPr id="46" name="ZoneTexte 45">
            <a:extLst>
              <a:ext uri="{FF2B5EF4-FFF2-40B4-BE49-F238E27FC236}">
                <a16:creationId xmlns:a16="http://schemas.microsoft.com/office/drawing/2014/main" id="{37574655-77BE-319F-38DC-CD7E0201C216}"/>
              </a:ext>
            </a:extLst>
          </p:cNvPr>
          <p:cNvSpPr txBox="1"/>
          <p:nvPr/>
        </p:nvSpPr>
        <p:spPr>
          <a:xfrm>
            <a:off x="7665073" y="569473"/>
            <a:ext cx="807651" cy="307777"/>
          </a:xfrm>
          <a:prstGeom prst="rect">
            <a:avLst/>
          </a:prstGeom>
          <a:noFill/>
        </p:spPr>
        <p:txBody>
          <a:bodyPr wrap="square" rtlCol="0">
            <a:spAutoFit/>
          </a:bodyPr>
          <a:lstStyle/>
          <a:p>
            <a:pPr algn="ctr"/>
            <a:r>
              <a:rPr lang="fr-FR" sz="1400" dirty="0"/>
              <a:t>S22</a:t>
            </a:r>
          </a:p>
        </p:txBody>
      </p:sp>
      <p:sp>
        <p:nvSpPr>
          <p:cNvPr id="47" name="ZoneTexte 46">
            <a:extLst>
              <a:ext uri="{FF2B5EF4-FFF2-40B4-BE49-F238E27FC236}">
                <a16:creationId xmlns:a16="http://schemas.microsoft.com/office/drawing/2014/main" id="{BE09559B-2902-0E9C-9C26-FE60319000E9}"/>
              </a:ext>
            </a:extLst>
          </p:cNvPr>
          <p:cNvSpPr txBox="1"/>
          <p:nvPr/>
        </p:nvSpPr>
        <p:spPr>
          <a:xfrm>
            <a:off x="10047500" y="581477"/>
            <a:ext cx="807651" cy="307777"/>
          </a:xfrm>
          <a:prstGeom prst="rect">
            <a:avLst/>
          </a:prstGeom>
          <a:noFill/>
        </p:spPr>
        <p:txBody>
          <a:bodyPr wrap="square" rtlCol="0">
            <a:spAutoFit/>
          </a:bodyPr>
          <a:lstStyle/>
          <a:p>
            <a:pPr algn="ctr"/>
            <a:r>
              <a:rPr lang="fr-FR" sz="1400" dirty="0"/>
              <a:t>S23</a:t>
            </a:r>
          </a:p>
        </p:txBody>
      </p:sp>
      <p:sp>
        <p:nvSpPr>
          <p:cNvPr id="48" name="Rectangle : coins arrondis 47">
            <a:extLst>
              <a:ext uri="{FF2B5EF4-FFF2-40B4-BE49-F238E27FC236}">
                <a16:creationId xmlns:a16="http://schemas.microsoft.com/office/drawing/2014/main" id="{6D751188-E831-4D04-DBBA-234D020ABD35}"/>
              </a:ext>
            </a:extLst>
          </p:cNvPr>
          <p:cNvSpPr/>
          <p:nvPr/>
        </p:nvSpPr>
        <p:spPr>
          <a:xfrm>
            <a:off x="4865810" y="918641"/>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Rectangle : coins arrondis 48">
            <a:extLst>
              <a:ext uri="{FF2B5EF4-FFF2-40B4-BE49-F238E27FC236}">
                <a16:creationId xmlns:a16="http://schemas.microsoft.com/office/drawing/2014/main" id="{5BAFE013-9CB3-F870-15D6-2B368F0E8D6C}"/>
              </a:ext>
            </a:extLst>
          </p:cNvPr>
          <p:cNvSpPr/>
          <p:nvPr/>
        </p:nvSpPr>
        <p:spPr>
          <a:xfrm>
            <a:off x="4975249" y="1048397"/>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 coins arrondis 49">
            <a:extLst>
              <a:ext uri="{FF2B5EF4-FFF2-40B4-BE49-F238E27FC236}">
                <a16:creationId xmlns:a16="http://schemas.microsoft.com/office/drawing/2014/main" id="{9F22126E-6E2B-E9D6-E80E-1E5A6C9C587D}"/>
              </a:ext>
            </a:extLst>
          </p:cNvPr>
          <p:cNvSpPr/>
          <p:nvPr/>
        </p:nvSpPr>
        <p:spPr>
          <a:xfrm>
            <a:off x="4867459" y="919279"/>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514EC77C-B64B-084C-AE23-787F9FD9FAA2}"/>
              </a:ext>
            </a:extLst>
          </p:cNvPr>
          <p:cNvSpPr/>
          <p:nvPr/>
        </p:nvSpPr>
        <p:spPr>
          <a:xfrm>
            <a:off x="4864804" y="1135798"/>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04" name="Image 103">
            <a:extLst>
              <a:ext uri="{FF2B5EF4-FFF2-40B4-BE49-F238E27FC236}">
                <a16:creationId xmlns:a16="http://schemas.microsoft.com/office/drawing/2014/main" id="{0AF133F6-84D2-C7BC-85E3-C594DFE45075}"/>
              </a:ext>
            </a:extLst>
          </p:cNvPr>
          <p:cNvPicPr>
            <a:picLocks noChangeAspect="1"/>
          </p:cNvPicPr>
          <p:nvPr/>
        </p:nvPicPr>
        <p:blipFill>
          <a:blip r:embed="rId12"/>
          <a:stretch>
            <a:fillRect/>
          </a:stretch>
        </p:blipFill>
        <p:spPr>
          <a:xfrm>
            <a:off x="4903667" y="1210980"/>
            <a:ext cx="230843" cy="221609"/>
          </a:xfrm>
          <a:prstGeom prst="rect">
            <a:avLst/>
          </a:prstGeom>
        </p:spPr>
      </p:pic>
      <p:sp>
        <p:nvSpPr>
          <p:cNvPr id="105" name="Rectangle : coins arrondis 104">
            <a:extLst>
              <a:ext uri="{FF2B5EF4-FFF2-40B4-BE49-F238E27FC236}">
                <a16:creationId xmlns:a16="http://schemas.microsoft.com/office/drawing/2014/main" id="{115CB08A-5453-3410-0297-C6F1E30F8828}"/>
              </a:ext>
            </a:extLst>
          </p:cNvPr>
          <p:cNvSpPr/>
          <p:nvPr/>
        </p:nvSpPr>
        <p:spPr>
          <a:xfrm>
            <a:off x="4864161" y="924136"/>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8" name="ZoneTexte 107">
            <a:extLst>
              <a:ext uri="{FF2B5EF4-FFF2-40B4-BE49-F238E27FC236}">
                <a16:creationId xmlns:a16="http://schemas.microsoft.com/office/drawing/2014/main" id="{C812039E-73FB-5E0E-EF2F-1C07DF0B898D}"/>
              </a:ext>
            </a:extLst>
          </p:cNvPr>
          <p:cNvSpPr txBox="1"/>
          <p:nvPr/>
        </p:nvSpPr>
        <p:spPr>
          <a:xfrm>
            <a:off x="4951599" y="1455958"/>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Quel est l’état du logement ?</a:t>
            </a:r>
          </a:p>
        </p:txBody>
      </p:sp>
      <p:sp>
        <p:nvSpPr>
          <p:cNvPr id="109" name="ZoneTexte 108">
            <a:extLst>
              <a:ext uri="{FF2B5EF4-FFF2-40B4-BE49-F238E27FC236}">
                <a16:creationId xmlns:a16="http://schemas.microsoft.com/office/drawing/2014/main" id="{A1E8311E-EF8D-E8BC-B2AB-6CE40E1E8A1B}"/>
              </a:ext>
            </a:extLst>
          </p:cNvPr>
          <p:cNvSpPr txBox="1"/>
          <p:nvPr/>
        </p:nvSpPr>
        <p:spPr>
          <a:xfrm>
            <a:off x="4885892" y="1692041"/>
            <a:ext cx="1844658" cy="415498"/>
          </a:xfrm>
          <a:prstGeom prst="rect">
            <a:avLst/>
          </a:prstGeom>
          <a:noFill/>
        </p:spPr>
        <p:txBody>
          <a:bodyPr wrap="square" rtlCol="0">
            <a:spAutoFit/>
          </a:bodyPr>
          <a:lstStyle/>
          <a:p>
            <a:r>
              <a:rPr lang="fr-FR" sz="700" dirty="0">
                <a:latin typeface="Source Sans Pro Light" panose="020B0403030403020204" pitchFamily="34" charset="77"/>
              </a:rPr>
              <a:t>Avant de démarrer, vous devez prendre au moins une  photo de chaque pièce indiquée ci-dessous.</a:t>
            </a:r>
          </a:p>
        </p:txBody>
      </p:sp>
      <p:sp>
        <p:nvSpPr>
          <p:cNvPr id="112" name="Rectangle : coins arrondis 111">
            <a:extLst>
              <a:ext uri="{FF2B5EF4-FFF2-40B4-BE49-F238E27FC236}">
                <a16:creationId xmlns:a16="http://schemas.microsoft.com/office/drawing/2014/main" id="{35FAA570-D80F-0357-46DB-4783B6AAF9C0}"/>
              </a:ext>
            </a:extLst>
          </p:cNvPr>
          <p:cNvSpPr/>
          <p:nvPr/>
        </p:nvSpPr>
        <p:spPr>
          <a:xfrm>
            <a:off x="4977916" y="4586722"/>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3" name="ZoneTexte 112">
            <a:extLst>
              <a:ext uri="{FF2B5EF4-FFF2-40B4-BE49-F238E27FC236}">
                <a16:creationId xmlns:a16="http://schemas.microsoft.com/office/drawing/2014/main" id="{2D00449D-4248-57B1-6F40-AA2B9B1BA1C1}"/>
              </a:ext>
            </a:extLst>
          </p:cNvPr>
          <p:cNvSpPr txBox="1"/>
          <p:nvPr/>
        </p:nvSpPr>
        <p:spPr>
          <a:xfrm>
            <a:off x="4975120" y="4618808"/>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Démarrer la prestation</a:t>
            </a:r>
          </a:p>
        </p:txBody>
      </p:sp>
      <p:pic>
        <p:nvPicPr>
          <p:cNvPr id="114" name="Image 113">
            <a:extLst>
              <a:ext uri="{FF2B5EF4-FFF2-40B4-BE49-F238E27FC236}">
                <a16:creationId xmlns:a16="http://schemas.microsoft.com/office/drawing/2014/main" id="{CF9C34C4-D3DB-4790-5AA2-9F69CC368795}"/>
              </a:ext>
            </a:extLst>
          </p:cNvPr>
          <p:cNvPicPr>
            <a:picLocks noChangeAspect="1"/>
          </p:cNvPicPr>
          <p:nvPr/>
        </p:nvPicPr>
        <p:blipFill>
          <a:blip r:embed="rId13"/>
          <a:stretch>
            <a:fillRect/>
          </a:stretch>
        </p:blipFill>
        <p:spPr>
          <a:xfrm>
            <a:off x="5512839" y="5169467"/>
            <a:ext cx="599077" cy="73058"/>
          </a:xfrm>
          <a:prstGeom prst="rect">
            <a:avLst/>
          </a:prstGeom>
        </p:spPr>
      </p:pic>
      <p:cxnSp>
        <p:nvCxnSpPr>
          <p:cNvPr id="122" name="Connecteur droit 121">
            <a:extLst>
              <a:ext uri="{FF2B5EF4-FFF2-40B4-BE49-F238E27FC236}">
                <a16:creationId xmlns:a16="http://schemas.microsoft.com/office/drawing/2014/main" id="{813A9C60-95BD-65B3-6418-57C1FA5C847D}"/>
              </a:ext>
            </a:extLst>
          </p:cNvPr>
          <p:cNvCxnSpPr/>
          <p:nvPr/>
        </p:nvCxnSpPr>
        <p:spPr>
          <a:xfrm>
            <a:off x="4864161" y="4462402"/>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24" name="ZoneTexte 123">
            <a:extLst>
              <a:ext uri="{FF2B5EF4-FFF2-40B4-BE49-F238E27FC236}">
                <a16:creationId xmlns:a16="http://schemas.microsoft.com/office/drawing/2014/main" id="{FABB0EBF-35D4-FDFC-580E-3734D11EBD77}"/>
              </a:ext>
            </a:extLst>
          </p:cNvPr>
          <p:cNvSpPr txBox="1"/>
          <p:nvPr/>
        </p:nvSpPr>
        <p:spPr>
          <a:xfrm>
            <a:off x="4890669" y="2213196"/>
            <a:ext cx="1548340" cy="200055"/>
          </a:xfrm>
          <a:prstGeom prst="rect">
            <a:avLst/>
          </a:prstGeom>
          <a:noFill/>
        </p:spPr>
        <p:txBody>
          <a:bodyPr wrap="square" rtlCol="0">
            <a:spAutoFit/>
          </a:bodyPr>
          <a:lstStyle/>
          <a:p>
            <a:r>
              <a:rPr lang="fr-FR" sz="700" b="1" dirty="0">
                <a:latin typeface="Source Sans Pro Semibold" panose="020B0503030403020204" pitchFamily="34" charset="77"/>
              </a:rPr>
              <a:t>Entrée &amp; couloirs </a:t>
            </a:r>
          </a:p>
        </p:txBody>
      </p:sp>
      <p:sp>
        <p:nvSpPr>
          <p:cNvPr id="125" name="Rectangle : coins arrondis 124">
            <a:extLst>
              <a:ext uri="{FF2B5EF4-FFF2-40B4-BE49-F238E27FC236}">
                <a16:creationId xmlns:a16="http://schemas.microsoft.com/office/drawing/2014/main" id="{4318E3D0-8FF6-39DA-89FF-FB7C54007574}"/>
              </a:ext>
            </a:extLst>
          </p:cNvPr>
          <p:cNvSpPr/>
          <p:nvPr/>
        </p:nvSpPr>
        <p:spPr>
          <a:xfrm>
            <a:off x="5349266" y="2426958"/>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126" name="ZoneTexte 125">
            <a:extLst>
              <a:ext uri="{FF2B5EF4-FFF2-40B4-BE49-F238E27FC236}">
                <a16:creationId xmlns:a16="http://schemas.microsoft.com/office/drawing/2014/main" id="{07CB18AC-AA39-156D-46EC-EF7275CDC91C}"/>
              </a:ext>
            </a:extLst>
          </p:cNvPr>
          <p:cNvSpPr txBox="1"/>
          <p:nvPr/>
        </p:nvSpPr>
        <p:spPr>
          <a:xfrm>
            <a:off x="4890669" y="2761687"/>
            <a:ext cx="1548340" cy="200055"/>
          </a:xfrm>
          <a:prstGeom prst="rect">
            <a:avLst/>
          </a:prstGeom>
          <a:noFill/>
        </p:spPr>
        <p:txBody>
          <a:bodyPr wrap="square" rtlCol="0">
            <a:spAutoFit/>
          </a:bodyPr>
          <a:lstStyle/>
          <a:p>
            <a:r>
              <a:rPr lang="fr-FR" sz="700" b="1" dirty="0">
                <a:latin typeface="Source Sans Pro Semibold" panose="020B0503030403020204" pitchFamily="34" charset="77"/>
              </a:rPr>
              <a:t>Salon &amp; Cuisine </a:t>
            </a:r>
          </a:p>
        </p:txBody>
      </p:sp>
      <p:sp>
        <p:nvSpPr>
          <p:cNvPr id="127" name="Rectangle : coins arrondis 126">
            <a:extLst>
              <a:ext uri="{FF2B5EF4-FFF2-40B4-BE49-F238E27FC236}">
                <a16:creationId xmlns:a16="http://schemas.microsoft.com/office/drawing/2014/main" id="{ED5ADADA-DD46-DA7B-C788-53156A92345E}"/>
              </a:ext>
            </a:extLst>
          </p:cNvPr>
          <p:cNvSpPr/>
          <p:nvPr/>
        </p:nvSpPr>
        <p:spPr>
          <a:xfrm>
            <a:off x="5349270" y="2975449"/>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128" name="ZoneTexte 127">
            <a:extLst>
              <a:ext uri="{FF2B5EF4-FFF2-40B4-BE49-F238E27FC236}">
                <a16:creationId xmlns:a16="http://schemas.microsoft.com/office/drawing/2014/main" id="{759142BC-A4A7-0A3E-7525-461DA3403C7E}"/>
              </a:ext>
            </a:extLst>
          </p:cNvPr>
          <p:cNvSpPr txBox="1"/>
          <p:nvPr/>
        </p:nvSpPr>
        <p:spPr>
          <a:xfrm>
            <a:off x="4897498" y="3302140"/>
            <a:ext cx="1548340" cy="200055"/>
          </a:xfrm>
          <a:prstGeom prst="rect">
            <a:avLst/>
          </a:prstGeom>
          <a:noFill/>
        </p:spPr>
        <p:txBody>
          <a:bodyPr wrap="square" rtlCol="0">
            <a:spAutoFit/>
          </a:bodyPr>
          <a:lstStyle/>
          <a:p>
            <a:r>
              <a:rPr lang="fr-FR" sz="700" b="1" dirty="0">
                <a:latin typeface="Source Sans Pro Semibold" panose="020B0503030403020204" pitchFamily="34" charset="77"/>
              </a:rPr>
              <a:t>Chambres </a:t>
            </a:r>
          </a:p>
        </p:txBody>
      </p:sp>
      <p:sp>
        <p:nvSpPr>
          <p:cNvPr id="129" name="Rectangle : coins arrondis 128">
            <a:extLst>
              <a:ext uri="{FF2B5EF4-FFF2-40B4-BE49-F238E27FC236}">
                <a16:creationId xmlns:a16="http://schemas.microsoft.com/office/drawing/2014/main" id="{2F57C86D-FD35-ECDB-CA58-FFD533F40977}"/>
              </a:ext>
            </a:extLst>
          </p:cNvPr>
          <p:cNvSpPr/>
          <p:nvPr/>
        </p:nvSpPr>
        <p:spPr>
          <a:xfrm>
            <a:off x="5356099" y="3515902"/>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130" name="ZoneTexte 129">
            <a:extLst>
              <a:ext uri="{FF2B5EF4-FFF2-40B4-BE49-F238E27FC236}">
                <a16:creationId xmlns:a16="http://schemas.microsoft.com/office/drawing/2014/main" id="{075CB3A4-58BD-7C40-B94B-BD80762E355A}"/>
              </a:ext>
            </a:extLst>
          </p:cNvPr>
          <p:cNvSpPr txBox="1"/>
          <p:nvPr/>
        </p:nvSpPr>
        <p:spPr>
          <a:xfrm>
            <a:off x="4904546" y="3842593"/>
            <a:ext cx="1548340" cy="200055"/>
          </a:xfrm>
          <a:prstGeom prst="rect">
            <a:avLst/>
          </a:prstGeom>
          <a:noFill/>
        </p:spPr>
        <p:txBody>
          <a:bodyPr wrap="square" rtlCol="0">
            <a:spAutoFit/>
          </a:bodyPr>
          <a:lstStyle/>
          <a:p>
            <a:r>
              <a:rPr lang="fr-FR" sz="700" b="1" dirty="0">
                <a:latin typeface="Source Sans Pro Semibold" panose="020B0503030403020204" pitchFamily="34" charset="77"/>
              </a:rPr>
              <a:t>Photos diverses (facultatif)</a:t>
            </a:r>
          </a:p>
        </p:txBody>
      </p:sp>
      <p:sp>
        <p:nvSpPr>
          <p:cNvPr id="131" name="Rectangle : coins arrondis 130">
            <a:extLst>
              <a:ext uri="{FF2B5EF4-FFF2-40B4-BE49-F238E27FC236}">
                <a16:creationId xmlns:a16="http://schemas.microsoft.com/office/drawing/2014/main" id="{D2DD65A1-7CFF-70CE-C90B-621411158134}"/>
              </a:ext>
            </a:extLst>
          </p:cNvPr>
          <p:cNvSpPr/>
          <p:nvPr/>
        </p:nvSpPr>
        <p:spPr>
          <a:xfrm>
            <a:off x="4997386" y="4056355"/>
            <a:ext cx="271287" cy="178324"/>
          </a:xfrm>
          <a:prstGeom prst="roundRect">
            <a:avLst/>
          </a:prstGeom>
          <a:solidFill>
            <a:schemeClr val="bg1"/>
          </a:solid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t>
            </a:r>
          </a:p>
        </p:txBody>
      </p:sp>
      <p:sp>
        <p:nvSpPr>
          <p:cNvPr id="132" name="ZoneTexte 131">
            <a:extLst>
              <a:ext uri="{FF2B5EF4-FFF2-40B4-BE49-F238E27FC236}">
                <a16:creationId xmlns:a16="http://schemas.microsoft.com/office/drawing/2014/main" id="{7D9D0378-1524-FE41-EE34-B4B847E02E56}"/>
              </a:ext>
            </a:extLst>
          </p:cNvPr>
          <p:cNvSpPr txBox="1"/>
          <p:nvPr/>
        </p:nvSpPr>
        <p:spPr>
          <a:xfrm>
            <a:off x="4990339" y="4910005"/>
            <a:ext cx="1679358" cy="184666"/>
          </a:xfrm>
          <a:prstGeom prst="rect">
            <a:avLst/>
          </a:prstGeom>
          <a:noFill/>
        </p:spPr>
        <p:txBody>
          <a:bodyPr wrap="square" rtlCol="0">
            <a:spAutoFit/>
          </a:bodyPr>
          <a:lstStyle/>
          <a:p>
            <a:pPr algn="ctr"/>
            <a:r>
              <a:rPr lang="fr-FR" sz="600" b="1" dirty="0">
                <a:solidFill>
                  <a:schemeClr val="accent1">
                    <a:lumMod val="60000"/>
                    <a:lumOff val="40000"/>
                  </a:schemeClr>
                </a:solidFill>
                <a:latin typeface="Source Sans Pro Semibold" panose="020B0503030403020204" pitchFamily="34" charset="77"/>
              </a:rPr>
              <a:t>Démarrer sans photo</a:t>
            </a:r>
          </a:p>
        </p:txBody>
      </p:sp>
      <p:sp>
        <p:nvSpPr>
          <p:cNvPr id="133" name="ZoneTexte 132">
            <a:extLst>
              <a:ext uri="{FF2B5EF4-FFF2-40B4-BE49-F238E27FC236}">
                <a16:creationId xmlns:a16="http://schemas.microsoft.com/office/drawing/2014/main" id="{1BCB41F7-8DAB-8094-E257-9FC01A359C42}"/>
              </a:ext>
            </a:extLst>
          </p:cNvPr>
          <p:cNvSpPr txBox="1"/>
          <p:nvPr/>
        </p:nvSpPr>
        <p:spPr>
          <a:xfrm>
            <a:off x="5485430" y="578029"/>
            <a:ext cx="807651" cy="307777"/>
          </a:xfrm>
          <a:prstGeom prst="rect">
            <a:avLst/>
          </a:prstGeom>
          <a:noFill/>
        </p:spPr>
        <p:txBody>
          <a:bodyPr wrap="square" rtlCol="0">
            <a:spAutoFit/>
          </a:bodyPr>
          <a:lstStyle/>
          <a:p>
            <a:pPr algn="ctr"/>
            <a:r>
              <a:rPr lang="fr-FR" sz="1400" dirty="0"/>
              <a:t>S21</a:t>
            </a:r>
          </a:p>
        </p:txBody>
      </p:sp>
      <p:pic>
        <p:nvPicPr>
          <p:cNvPr id="134" name="Image 133" descr="Une image contenant intérieur, plancher&#10;&#10;Description générée automatiquement">
            <a:extLst>
              <a:ext uri="{FF2B5EF4-FFF2-40B4-BE49-F238E27FC236}">
                <a16:creationId xmlns:a16="http://schemas.microsoft.com/office/drawing/2014/main" id="{EA8CE121-EDA8-EA69-66AA-76B6C0BCED86}"/>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985909" y="2418108"/>
            <a:ext cx="290173" cy="198000"/>
          </a:xfrm>
          <a:prstGeom prst="roundRect">
            <a:avLst/>
          </a:prstGeom>
        </p:spPr>
      </p:pic>
      <p:pic>
        <p:nvPicPr>
          <p:cNvPr id="135" name="Image 134" descr="Une image contenant intérieur, plancher&#10;&#10;Description générée automatiquement">
            <a:extLst>
              <a:ext uri="{FF2B5EF4-FFF2-40B4-BE49-F238E27FC236}">
                <a16:creationId xmlns:a16="http://schemas.microsoft.com/office/drawing/2014/main" id="{26C2E511-0AE0-3072-EBB4-3C7B9A83ACF6}"/>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979827" y="2961440"/>
            <a:ext cx="290173" cy="198000"/>
          </a:xfrm>
          <a:prstGeom prst="roundRect">
            <a:avLst/>
          </a:prstGeom>
        </p:spPr>
      </p:pic>
      <p:pic>
        <p:nvPicPr>
          <p:cNvPr id="136" name="Image 135" descr="Une image contenant intérieur, plancher&#10;&#10;Description générée automatiquement">
            <a:extLst>
              <a:ext uri="{FF2B5EF4-FFF2-40B4-BE49-F238E27FC236}">
                <a16:creationId xmlns:a16="http://schemas.microsoft.com/office/drawing/2014/main" id="{83EF630F-8374-E26A-F1AF-FBD6FAA5A920}"/>
              </a:ext>
            </a:extLst>
          </p:cNvPr>
          <p:cNvPicPr>
            <a:picLocks noChangeAspect="1"/>
          </p:cNvPicPr>
          <p:nvPr/>
        </p:nvPicPr>
        <p:blipFill>
          <a:blip r:embed="rId14" cstate="hqprint">
            <a:extLst>
              <a:ext uri="{28A0092B-C50C-407E-A947-70E740481C1C}">
                <a14:useLocalDpi xmlns:a14="http://schemas.microsoft.com/office/drawing/2010/main"/>
              </a:ext>
            </a:extLst>
          </a:blip>
          <a:stretch>
            <a:fillRect/>
          </a:stretch>
        </p:blipFill>
        <p:spPr>
          <a:xfrm>
            <a:off x="4973331" y="3504567"/>
            <a:ext cx="290173" cy="198000"/>
          </a:xfrm>
          <a:prstGeom prst="roundRect">
            <a:avLst/>
          </a:prstGeom>
        </p:spPr>
      </p:pic>
    </p:spTree>
    <p:extLst>
      <p:ext uri="{BB962C8B-B14F-4D97-AF65-F5344CB8AC3E}">
        <p14:creationId xmlns:p14="http://schemas.microsoft.com/office/powerpoint/2010/main" val="3311203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21B352E-2610-B1E9-484C-9B0ECF89F370}"/>
              </a:ext>
            </a:extLst>
          </p:cNvPr>
          <p:cNvSpPr txBox="1"/>
          <p:nvPr/>
        </p:nvSpPr>
        <p:spPr>
          <a:xfrm>
            <a:off x="293614" y="260059"/>
            <a:ext cx="11232665" cy="369332"/>
          </a:xfrm>
          <a:prstGeom prst="rect">
            <a:avLst/>
          </a:prstGeom>
          <a:noFill/>
        </p:spPr>
        <p:txBody>
          <a:bodyPr wrap="square" rtlCol="0">
            <a:spAutoFit/>
          </a:bodyPr>
          <a:lstStyle/>
          <a:p>
            <a:r>
              <a:rPr lang="fr-FR" dirty="0"/>
              <a:t>5- Gérer une prestation – Changer l’aide-ménagère (AM)</a:t>
            </a:r>
          </a:p>
        </p:txBody>
      </p:sp>
      <p:sp>
        <p:nvSpPr>
          <p:cNvPr id="40" name="Rectangle : coins arrondis 39">
            <a:extLst>
              <a:ext uri="{FF2B5EF4-FFF2-40B4-BE49-F238E27FC236}">
                <a16:creationId xmlns:a16="http://schemas.microsoft.com/office/drawing/2014/main" id="{9253AA78-6A2C-FE0B-F6D5-D2FF35EAF612}"/>
              </a:ext>
            </a:extLst>
          </p:cNvPr>
          <p:cNvSpPr/>
          <p:nvPr/>
        </p:nvSpPr>
        <p:spPr>
          <a:xfrm>
            <a:off x="4573884" y="909228"/>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AAB4A43E-81E5-9EEE-8CD2-1E67E0C2AACF}"/>
              </a:ext>
            </a:extLst>
          </p:cNvPr>
          <p:cNvSpPr/>
          <p:nvPr/>
        </p:nvSpPr>
        <p:spPr>
          <a:xfrm>
            <a:off x="4572091" y="1282516"/>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 coins arrondis 41">
            <a:extLst>
              <a:ext uri="{FF2B5EF4-FFF2-40B4-BE49-F238E27FC236}">
                <a16:creationId xmlns:a16="http://schemas.microsoft.com/office/drawing/2014/main" id="{565648B8-0542-F9B8-48FA-C5E296DCFB56}"/>
              </a:ext>
            </a:extLst>
          </p:cNvPr>
          <p:cNvSpPr/>
          <p:nvPr/>
        </p:nvSpPr>
        <p:spPr>
          <a:xfrm>
            <a:off x="4573884" y="1548254"/>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 coins arrondis 42">
            <a:extLst>
              <a:ext uri="{FF2B5EF4-FFF2-40B4-BE49-F238E27FC236}">
                <a16:creationId xmlns:a16="http://schemas.microsoft.com/office/drawing/2014/main" id="{F259C50C-1D05-5F19-4B96-70F385E81A15}"/>
              </a:ext>
            </a:extLst>
          </p:cNvPr>
          <p:cNvSpPr/>
          <p:nvPr/>
        </p:nvSpPr>
        <p:spPr>
          <a:xfrm>
            <a:off x="4577182" y="904041"/>
            <a:ext cx="1943180" cy="5035571"/>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7FE99CAD-B6D5-2CAF-1E5D-1C1AD430C9C1}"/>
              </a:ext>
            </a:extLst>
          </p:cNvPr>
          <p:cNvSpPr/>
          <p:nvPr/>
        </p:nvSpPr>
        <p:spPr>
          <a:xfrm>
            <a:off x="4713170" y="1469120"/>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46">
            <a:extLst>
              <a:ext uri="{FF2B5EF4-FFF2-40B4-BE49-F238E27FC236}">
                <a16:creationId xmlns:a16="http://schemas.microsoft.com/office/drawing/2014/main" id="{01D83B06-6A1D-FCB4-FE2E-883FF074EBB7}"/>
              </a:ext>
            </a:extLst>
          </p:cNvPr>
          <p:cNvCxnSpPr/>
          <p:nvPr/>
        </p:nvCxnSpPr>
        <p:spPr>
          <a:xfrm>
            <a:off x="4844793" y="1922163"/>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57202090-CA92-723D-966A-BE3790E91B0E}"/>
              </a:ext>
            </a:extLst>
          </p:cNvPr>
          <p:cNvSpPr txBox="1"/>
          <p:nvPr/>
        </p:nvSpPr>
        <p:spPr>
          <a:xfrm>
            <a:off x="4618290" y="1226395"/>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50" name="Rectangle : coins arrondis 49">
            <a:extLst>
              <a:ext uri="{FF2B5EF4-FFF2-40B4-BE49-F238E27FC236}">
                <a16:creationId xmlns:a16="http://schemas.microsoft.com/office/drawing/2014/main" id="{AD2E07DB-5815-D761-3E00-BED6108B270D}"/>
              </a:ext>
            </a:extLst>
          </p:cNvPr>
          <p:cNvSpPr/>
          <p:nvPr/>
        </p:nvSpPr>
        <p:spPr>
          <a:xfrm>
            <a:off x="4971692" y="2554293"/>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4794DC84-9E04-79BE-5FB9-D593E30810CD}"/>
              </a:ext>
            </a:extLst>
          </p:cNvPr>
          <p:cNvSpPr/>
          <p:nvPr/>
        </p:nvSpPr>
        <p:spPr>
          <a:xfrm>
            <a:off x="5570206" y="2554292"/>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ZoneTexte 103">
            <a:extLst>
              <a:ext uri="{FF2B5EF4-FFF2-40B4-BE49-F238E27FC236}">
                <a16:creationId xmlns:a16="http://schemas.microsoft.com/office/drawing/2014/main" id="{733A26E1-A2EB-1520-DBC7-57297DCA0C6C}"/>
              </a:ext>
            </a:extLst>
          </p:cNvPr>
          <p:cNvSpPr txBox="1"/>
          <p:nvPr/>
        </p:nvSpPr>
        <p:spPr>
          <a:xfrm>
            <a:off x="4921990" y="2832667"/>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108" name="ZoneTexte 107">
            <a:extLst>
              <a:ext uri="{FF2B5EF4-FFF2-40B4-BE49-F238E27FC236}">
                <a16:creationId xmlns:a16="http://schemas.microsoft.com/office/drawing/2014/main" id="{90599146-DE63-EABD-CF82-D330E9043CC3}"/>
              </a:ext>
            </a:extLst>
          </p:cNvPr>
          <p:cNvSpPr txBox="1"/>
          <p:nvPr/>
        </p:nvSpPr>
        <p:spPr>
          <a:xfrm>
            <a:off x="5523775" y="2835248"/>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109" name="Image 108">
            <a:extLst>
              <a:ext uri="{FF2B5EF4-FFF2-40B4-BE49-F238E27FC236}">
                <a16:creationId xmlns:a16="http://schemas.microsoft.com/office/drawing/2014/main" id="{5CC232C8-CF6B-7775-217D-9DA3454979C5}"/>
              </a:ext>
            </a:extLst>
          </p:cNvPr>
          <p:cNvPicPr>
            <a:picLocks noChangeAspect="1"/>
          </p:cNvPicPr>
          <p:nvPr/>
        </p:nvPicPr>
        <p:blipFill>
          <a:blip r:embed="rId3"/>
          <a:stretch>
            <a:fillRect/>
          </a:stretch>
        </p:blipFill>
        <p:spPr>
          <a:xfrm>
            <a:off x="5122022" y="2665514"/>
            <a:ext cx="152345" cy="152345"/>
          </a:xfrm>
          <a:prstGeom prst="rect">
            <a:avLst/>
          </a:prstGeom>
        </p:spPr>
      </p:pic>
      <p:pic>
        <p:nvPicPr>
          <p:cNvPr id="113" name="Image 112">
            <a:extLst>
              <a:ext uri="{FF2B5EF4-FFF2-40B4-BE49-F238E27FC236}">
                <a16:creationId xmlns:a16="http://schemas.microsoft.com/office/drawing/2014/main" id="{D26D384E-937A-1BD9-34D3-F7A7C7F41B34}"/>
              </a:ext>
            </a:extLst>
          </p:cNvPr>
          <p:cNvPicPr>
            <a:picLocks noChangeAspect="1"/>
          </p:cNvPicPr>
          <p:nvPr/>
        </p:nvPicPr>
        <p:blipFill>
          <a:blip r:embed="rId4"/>
          <a:stretch>
            <a:fillRect/>
          </a:stretch>
        </p:blipFill>
        <p:spPr>
          <a:xfrm>
            <a:off x="5706318" y="2664552"/>
            <a:ext cx="162000" cy="162000"/>
          </a:xfrm>
          <a:prstGeom prst="rect">
            <a:avLst/>
          </a:prstGeom>
        </p:spPr>
      </p:pic>
      <p:sp>
        <p:nvSpPr>
          <p:cNvPr id="114" name="ZoneTexte 113">
            <a:extLst>
              <a:ext uri="{FF2B5EF4-FFF2-40B4-BE49-F238E27FC236}">
                <a16:creationId xmlns:a16="http://schemas.microsoft.com/office/drawing/2014/main" id="{A8477689-3BE8-6ED0-EF72-7505763364B9}"/>
              </a:ext>
            </a:extLst>
          </p:cNvPr>
          <p:cNvSpPr txBox="1"/>
          <p:nvPr/>
        </p:nvSpPr>
        <p:spPr>
          <a:xfrm>
            <a:off x="4805749" y="1724078"/>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122" name="ZoneTexte 121">
            <a:extLst>
              <a:ext uri="{FF2B5EF4-FFF2-40B4-BE49-F238E27FC236}">
                <a16:creationId xmlns:a16="http://schemas.microsoft.com/office/drawing/2014/main" id="{BBA46A04-1D2F-1D10-19EF-B329DE2CAA42}"/>
              </a:ext>
            </a:extLst>
          </p:cNvPr>
          <p:cNvSpPr txBox="1"/>
          <p:nvPr/>
        </p:nvSpPr>
        <p:spPr>
          <a:xfrm>
            <a:off x="5539786" y="1724661"/>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124" name="ZoneTexte 123">
            <a:extLst>
              <a:ext uri="{FF2B5EF4-FFF2-40B4-BE49-F238E27FC236}">
                <a16:creationId xmlns:a16="http://schemas.microsoft.com/office/drawing/2014/main" id="{93724B28-9DA3-3E35-5699-BE46004500CD}"/>
              </a:ext>
            </a:extLst>
          </p:cNvPr>
          <p:cNvSpPr txBox="1"/>
          <p:nvPr/>
        </p:nvSpPr>
        <p:spPr>
          <a:xfrm>
            <a:off x="4805295" y="2153401"/>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125" name="ZoneTexte 124">
            <a:extLst>
              <a:ext uri="{FF2B5EF4-FFF2-40B4-BE49-F238E27FC236}">
                <a16:creationId xmlns:a16="http://schemas.microsoft.com/office/drawing/2014/main" id="{D2911E04-4BF7-3336-01FA-1D17D40EE499}"/>
              </a:ext>
            </a:extLst>
          </p:cNvPr>
          <p:cNvSpPr txBox="1"/>
          <p:nvPr/>
        </p:nvSpPr>
        <p:spPr>
          <a:xfrm>
            <a:off x="5539332" y="2153984"/>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126" name="ZoneTexte 125">
            <a:extLst>
              <a:ext uri="{FF2B5EF4-FFF2-40B4-BE49-F238E27FC236}">
                <a16:creationId xmlns:a16="http://schemas.microsoft.com/office/drawing/2014/main" id="{32508288-D4F5-1980-A170-885B7FD45E87}"/>
              </a:ext>
            </a:extLst>
          </p:cNvPr>
          <p:cNvSpPr txBox="1"/>
          <p:nvPr/>
        </p:nvSpPr>
        <p:spPr>
          <a:xfrm>
            <a:off x="4855629" y="152966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127" name="ZoneTexte 126">
            <a:extLst>
              <a:ext uri="{FF2B5EF4-FFF2-40B4-BE49-F238E27FC236}">
                <a16:creationId xmlns:a16="http://schemas.microsoft.com/office/drawing/2014/main" id="{0AA44E59-C327-CE55-70B1-1849C3944CEE}"/>
              </a:ext>
            </a:extLst>
          </p:cNvPr>
          <p:cNvSpPr txBox="1"/>
          <p:nvPr/>
        </p:nvSpPr>
        <p:spPr>
          <a:xfrm>
            <a:off x="5595385" y="1539221"/>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128" name="ZoneTexte 127">
            <a:extLst>
              <a:ext uri="{FF2B5EF4-FFF2-40B4-BE49-F238E27FC236}">
                <a16:creationId xmlns:a16="http://schemas.microsoft.com/office/drawing/2014/main" id="{A037142B-1144-A005-3C51-C045A44BF828}"/>
              </a:ext>
            </a:extLst>
          </p:cNvPr>
          <p:cNvSpPr txBox="1"/>
          <p:nvPr/>
        </p:nvSpPr>
        <p:spPr>
          <a:xfrm>
            <a:off x="4835956" y="1976614"/>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129" name="ZoneTexte 128">
            <a:extLst>
              <a:ext uri="{FF2B5EF4-FFF2-40B4-BE49-F238E27FC236}">
                <a16:creationId xmlns:a16="http://schemas.microsoft.com/office/drawing/2014/main" id="{D3F3F698-063C-A105-BFE6-9C3E8FE9D947}"/>
              </a:ext>
            </a:extLst>
          </p:cNvPr>
          <p:cNvSpPr txBox="1"/>
          <p:nvPr/>
        </p:nvSpPr>
        <p:spPr>
          <a:xfrm>
            <a:off x="5603480" y="1976613"/>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130" name="Connecteur droit 129">
            <a:extLst>
              <a:ext uri="{FF2B5EF4-FFF2-40B4-BE49-F238E27FC236}">
                <a16:creationId xmlns:a16="http://schemas.microsoft.com/office/drawing/2014/main" id="{7C59CAC9-30AA-E227-4BFD-B2A6069391BC}"/>
              </a:ext>
            </a:extLst>
          </p:cNvPr>
          <p:cNvCxnSpPr/>
          <p:nvPr/>
        </p:nvCxnSpPr>
        <p:spPr>
          <a:xfrm>
            <a:off x="4572091" y="3251967"/>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01E9283C-92F1-B353-117A-C0BB89F085B1}"/>
              </a:ext>
            </a:extLst>
          </p:cNvPr>
          <p:cNvSpPr txBox="1"/>
          <p:nvPr/>
        </p:nvSpPr>
        <p:spPr>
          <a:xfrm>
            <a:off x="4660377" y="3421054"/>
            <a:ext cx="1548340" cy="230832"/>
          </a:xfrm>
          <a:prstGeom prst="rect">
            <a:avLst/>
          </a:prstGeom>
          <a:no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Détails de la prestation</a:t>
            </a:r>
          </a:p>
        </p:txBody>
      </p:sp>
      <p:sp>
        <p:nvSpPr>
          <p:cNvPr id="132" name="ZoneTexte 131">
            <a:extLst>
              <a:ext uri="{FF2B5EF4-FFF2-40B4-BE49-F238E27FC236}">
                <a16:creationId xmlns:a16="http://schemas.microsoft.com/office/drawing/2014/main" id="{B01BC140-BA6F-89B8-F49C-639B14ACA469}"/>
              </a:ext>
            </a:extLst>
          </p:cNvPr>
          <p:cNvSpPr txBox="1"/>
          <p:nvPr/>
        </p:nvSpPr>
        <p:spPr>
          <a:xfrm>
            <a:off x="4659488" y="3692206"/>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133" name="ZoneTexte 132">
            <a:extLst>
              <a:ext uri="{FF2B5EF4-FFF2-40B4-BE49-F238E27FC236}">
                <a16:creationId xmlns:a16="http://schemas.microsoft.com/office/drawing/2014/main" id="{CE1B21AB-0CDC-CA02-0F37-FBE1690AB5FA}"/>
              </a:ext>
            </a:extLst>
          </p:cNvPr>
          <p:cNvSpPr txBox="1"/>
          <p:nvPr/>
        </p:nvSpPr>
        <p:spPr>
          <a:xfrm>
            <a:off x="4660826" y="3834799"/>
            <a:ext cx="1548340"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134" name="Image 133" descr="Une image contenant personne, intérieur, assiette, alimentation&#10;&#10;Description générée automatiquement">
            <a:extLst>
              <a:ext uri="{FF2B5EF4-FFF2-40B4-BE49-F238E27FC236}">
                <a16:creationId xmlns:a16="http://schemas.microsoft.com/office/drawing/2014/main" id="{FDB93874-BA3C-7031-32C8-4FEF3CF59FF4}"/>
              </a:ext>
            </a:extLst>
          </p:cNvPr>
          <p:cNvPicPr>
            <a:picLocks noChangeAspect="1"/>
          </p:cNvPicPr>
          <p:nvPr/>
        </p:nvPicPr>
        <p:blipFill rotWithShape="1">
          <a:blip r:embed="rId5"/>
          <a:srcRect l="10663" t="7393" r="3306" b="8247"/>
          <a:stretch/>
        </p:blipFill>
        <p:spPr>
          <a:xfrm>
            <a:off x="6070368" y="3739937"/>
            <a:ext cx="244040" cy="231742"/>
          </a:xfrm>
          <a:prstGeom prst="ellipse">
            <a:avLst/>
          </a:prstGeom>
          <a:ln w="12700">
            <a:solidFill>
              <a:schemeClr val="bg1"/>
            </a:solidFill>
          </a:ln>
        </p:spPr>
      </p:pic>
      <p:cxnSp>
        <p:nvCxnSpPr>
          <p:cNvPr id="135" name="Connecteur droit 134">
            <a:extLst>
              <a:ext uri="{FF2B5EF4-FFF2-40B4-BE49-F238E27FC236}">
                <a16:creationId xmlns:a16="http://schemas.microsoft.com/office/drawing/2014/main" id="{F5159B63-4370-9F05-45D3-961523D73EE8}"/>
              </a:ext>
            </a:extLst>
          </p:cNvPr>
          <p:cNvCxnSpPr/>
          <p:nvPr/>
        </p:nvCxnSpPr>
        <p:spPr>
          <a:xfrm>
            <a:off x="4762301" y="4129868"/>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8" name="Ellipse 167">
            <a:extLst>
              <a:ext uri="{FF2B5EF4-FFF2-40B4-BE49-F238E27FC236}">
                <a16:creationId xmlns:a16="http://schemas.microsoft.com/office/drawing/2014/main" id="{055C88AD-265C-47DF-FAF0-EC93B4CF2B61}"/>
              </a:ext>
            </a:extLst>
          </p:cNvPr>
          <p:cNvSpPr>
            <a:spLocks noChangeAspect="1"/>
          </p:cNvSpPr>
          <p:nvPr/>
        </p:nvSpPr>
        <p:spPr>
          <a:xfrm>
            <a:off x="6158513" y="3943510"/>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ZoneTexte 168">
            <a:extLst>
              <a:ext uri="{FF2B5EF4-FFF2-40B4-BE49-F238E27FC236}">
                <a16:creationId xmlns:a16="http://schemas.microsoft.com/office/drawing/2014/main" id="{80A26778-F7B9-4907-C64B-77F2E4BCDA7C}"/>
              </a:ext>
            </a:extLst>
          </p:cNvPr>
          <p:cNvSpPr txBox="1"/>
          <p:nvPr/>
        </p:nvSpPr>
        <p:spPr>
          <a:xfrm>
            <a:off x="4677664" y="4222111"/>
            <a:ext cx="1548340" cy="200055"/>
          </a:xfrm>
          <a:prstGeom prst="rect">
            <a:avLst/>
          </a:prstGeom>
          <a:noFill/>
        </p:spPr>
        <p:txBody>
          <a:bodyPr wrap="square" rtlCol="0">
            <a:spAutoFit/>
          </a:bodyPr>
          <a:lstStyle/>
          <a:p>
            <a:r>
              <a:rPr lang="fr-FR" sz="700" b="1" dirty="0">
                <a:latin typeface="Source Sans Pro Semibold" panose="020B0503030403020204" pitchFamily="34" charset="77"/>
              </a:rPr>
              <a:t>Matériel à fournir</a:t>
            </a:r>
          </a:p>
        </p:txBody>
      </p:sp>
      <p:sp>
        <p:nvSpPr>
          <p:cNvPr id="170" name="ZoneTexte 169">
            <a:extLst>
              <a:ext uri="{FF2B5EF4-FFF2-40B4-BE49-F238E27FC236}">
                <a16:creationId xmlns:a16="http://schemas.microsoft.com/office/drawing/2014/main" id="{9D0B84BD-1002-8E72-0A8B-E3B7190680E2}"/>
              </a:ext>
            </a:extLst>
          </p:cNvPr>
          <p:cNvSpPr txBox="1"/>
          <p:nvPr/>
        </p:nvSpPr>
        <p:spPr>
          <a:xfrm>
            <a:off x="4670613" y="4415039"/>
            <a:ext cx="1844658" cy="523220"/>
          </a:xfrm>
          <a:prstGeom prst="rect">
            <a:avLst/>
          </a:prstGeom>
          <a:noFill/>
        </p:spPr>
        <p:txBody>
          <a:bodyPr wrap="square" rtlCol="0">
            <a:spAutoFit/>
          </a:bodyPr>
          <a:lstStyle/>
          <a:p>
            <a:r>
              <a:rPr lang="fr-FR" sz="700" dirty="0">
                <a:latin typeface="Source Sans Pro Light" panose="020B0403030403020204" pitchFamily="34" charset="77"/>
              </a:rPr>
              <a:t>Le matériel à fournir peut concerner le linge, les kits d’accueil, les produits ménagers ou le matériel de nettoyage. Consultez le détail indiqué ci-dessous.</a:t>
            </a:r>
          </a:p>
        </p:txBody>
      </p:sp>
      <p:pic>
        <p:nvPicPr>
          <p:cNvPr id="171" name="Image 170">
            <a:extLst>
              <a:ext uri="{FF2B5EF4-FFF2-40B4-BE49-F238E27FC236}">
                <a16:creationId xmlns:a16="http://schemas.microsoft.com/office/drawing/2014/main" id="{54BB5934-38A5-5A76-2ABA-E5023AE87135}"/>
              </a:ext>
            </a:extLst>
          </p:cNvPr>
          <p:cNvPicPr>
            <a:picLocks noChangeAspect="1"/>
          </p:cNvPicPr>
          <p:nvPr/>
        </p:nvPicPr>
        <p:blipFill>
          <a:blip r:embed="rId6"/>
          <a:stretch>
            <a:fillRect/>
          </a:stretch>
        </p:blipFill>
        <p:spPr>
          <a:xfrm>
            <a:off x="4726311" y="1259247"/>
            <a:ext cx="117342" cy="117342"/>
          </a:xfrm>
          <a:prstGeom prst="rect">
            <a:avLst/>
          </a:prstGeom>
        </p:spPr>
      </p:pic>
      <p:grpSp>
        <p:nvGrpSpPr>
          <p:cNvPr id="172" name="Groupe 171">
            <a:extLst>
              <a:ext uri="{FF2B5EF4-FFF2-40B4-BE49-F238E27FC236}">
                <a16:creationId xmlns:a16="http://schemas.microsoft.com/office/drawing/2014/main" id="{CB0C7A66-7E53-575C-E8BE-539F70598B7B}"/>
              </a:ext>
            </a:extLst>
          </p:cNvPr>
          <p:cNvGrpSpPr/>
          <p:nvPr/>
        </p:nvGrpSpPr>
        <p:grpSpPr>
          <a:xfrm>
            <a:off x="4716945" y="1035598"/>
            <a:ext cx="144000" cy="144000"/>
            <a:chOff x="6978298" y="1073791"/>
            <a:chExt cx="144000" cy="144000"/>
          </a:xfrm>
        </p:grpSpPr>
        <p:sp>
          <p:nvSpPr>
            <p:cNvPr id="173" name="Ellipse 172">
              <a:extLst>
                <a:ext uri="{FF2B5EF4-FFF2-40B4-BE49-F238E27FC236}">
                  <a16:creationId xmlns:a16="http://schemas.microsoft.com/office/drawing/2014/main" id="{12501EEB-A227-8A06-3F71-96740BF369AA}"/>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4" name="Image 173">
              <a:extLst>
                <a:ext uri="{FF2B5EF4-FFF2-40B4-BE49-F238E27FC236}">
                  <a16:creationId xmlns:a16="http://schemas.microsoft.com/office/drawing/2014/main" id="{5D242149-12BE-0705-2698-ACD1DE0D201C}"/>
                </a:ext>
              </a:extLst>
            </p:cNvPr>
            <p:cNvPicPr>
              <a:picLocks noChangeAspect="1"/>
            </p:cNvPicPr>
            <p:nvPr/>
          </p:nvPicPr>
          <p:blipFill rotWithShape="1">
            <a:blip r:embed="rId7"/>
            <a:srcRect l="25334" t="22868" r="19238" b="21709"/>
            <a:stretch/>
          </p:blipFill>
          <p:spPr>
            <a:xfrm rot="10800000">
              <a:off x="7013210" y="1093648"/>
              <a:ext cx="78147" cy="100464"/>
            </a:xfrm>
            <a:prstGeom prst="rect">
              <a:avLst/>
            </a:prstGeom>
          </p:spPr>
        </p:pic>
      </p:grpSp>
      <p:pic>
        <p:nvPicPr>
          <p:cNvPr id="175" name="Image 174" descr="Une image contenant texte&#10;&#10;Description générée automatiquement">
            <a:extLst>
              <a:ext uri="{FF2B5EF4-FFF2-40B4-BE49-F238E27FC236}">
                <a16:creationId xmlns:a16="http://schemas.microsoft.com/office/drawing/2014/main" id="{A103C34E-FD4A-5DEC-9A0D-80D28709CD63}"/>
              </a:ext>
            </a:extLst>
          </p:cNvPr>
          <p:cNvPicPr>
            <a:picLocks noChangeAspect="1"/>
          </p:cNvPicPr>
          <p:nvPr/>
        </p:nvPicPr>
        <p:blipFill rotWithShape="1">
          <a:blip r:embed="rId8"/>
          <a:srcRect l="2630" t="54200" r="4175" b="25068"/>
          <a:stretch/>
        </p:blipFill>
        <p:spPr>
          <a:xfrm>
            <a:off x="4694037" y="4941719"/>
            <a:ext cx="1770875" cy="852533"/>
          </a:xfrm>
          <a:prstGeom prst="rect">
            <a:avLst/>
          </a:prstGeom>
        </p:spPr>
      </p:pic>
      <p:sp>
        <p:nvSpPr>
          <p:cNvPr id="178" name="ZoneTexte 177">
            <a:extLst>
              <a:ext uri="{FF2B5EF4-FFF2-40B4-BE49-F238E27FC236}">
                <a16:creationId xmlns:a16="http://schemas.microsoft.com/office/drawing/2014/main" id="{43F0D933-6E00-44D6-D89B-DF3309027914}"/>
              </a:ext>
            </a:extLst>
          </p:cNvPr>
          <p:cNvSpPr txBox="1"/>
          <p:nvPr/>
        </p:nvSpPr>
        <p:spPr>
          <a:xfrm>
            <a:off x="4875596" y="505478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Linge à déposer </a:t>
            </a:r>
          </a:p>
        </p:txBody>
      </p:sp>
      <p:sp>
        <p:nvSpPr>
          <p:cNvPr id="179" name="ZoneTexte 178">
            <a:extLst>
              <a:ext uri="{FF2B5EF4-FFF2-40B4-BE49-F238E27FC236}">
                <a16:creationId xmlns:a16="http://schemas.microsoft.com/office/drawing/2014/main" id="{4BB2EA7D-21BD-B728-506A-C3DAA97D3C63}"/>
              </a:ext>
            </a:extLst>
          </p:cNvPr>
          <p:cNvSpPr txBox="1"/>
          <p:nvPr/>
        </p:nvSpPr>
        <p:spPr>
          <a:xfrm>
            <a:off x="4878285" y="5316222"/>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d’accueil à déposer</a:t>
            </a:r>
          </a:p>
        </p:txBody>
      </p:sp>
      <p:sp>
        <p:nvSpPr>
          <p:cNvPr id="182" name="ZoneTexte 181">
            <a:extLst>
              <a:ext uri="{FF2B5EF4-FFF2-40B4-BE49-F238E27FC236}">
                <a16:creationId xmlns:a16="http://schemas.microsoft.com/office/drawing/2014/main" id="{96ABF1B9-FD97-4035-FFC8-892559FAD1B9}"/>
              </a:ext>
            </a:extLst>
          </p:cNvPr>
          <p:cNvSpPr txBox="1"/>
          <p:nvPr/>
        </p:nvSpPr>
        <p:spPr>
          <a:xfrm>
            <a:off x="4883527" y="5569705"/>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de nettoyage à fournir</a:t>
            </a:r>
          </a:p>
        </p:txBody>
      </p:sp>
      <p:sp>
        <p:nvSpPr>
          <p:cNvPr id="183" name="Rectangle 182">
            <a:extLst>
              <a:ext uri="{FF2B5EF4-FFF2-40B4-BE49-F238E27FC236}">
                <a16:creationId xmlns:a16="http://schemas.microsoft.com/office/drawing/2014/main" id="{BF29EF2D-B662-5A63-AC14-8D283F093D5C}"/>
              </a:ext>
            </a:extLst>
          </p:cNvPr>
          <p:cNvSpPr/>
          <p:nvPr/>
        </p:nvSpPr>
        <p:spPr>
          <a:xfrm>
            <a:off x="4637721" y="5002780"/>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Rectangle 185">
            <a:extLst>
              <a:ext uri="{FF2B5EF4-FFF2-40B4-BE49-F238E27FC236}">
                <a16:creationId xmlns:a16="http://schemas.microsoft.com/office/drawing/2014/main" id="{B69B772D-DBF6-2C24-58E7-8B21D851A6D7}"/>
              </a:ext>
            </a:extLst>
          </p:cNvPr>
          <p:cNvSpPr/>
          <p:nvPr/>
        </p:nvSpPr>
        <p:spPr>
          <a:xfrm>
            <a:off x="4743090" y="5048499"/>
            <a:ext cx="112539" cy="18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7" name="Image 186">
            <a:extLst>
              <a:ext uri="{FF2B5EF4-FFF2-40B4-BE49-F238E27FC236}">
                <a16:creationId xmlns:a16="http://schemas.microsoft.com/office/drawing/2014/main" id="{07C9B898-922F-47BB-4F7C-F493BFFE8D6A}"/>
              </a:ext>
            </a:extLst>
          </p:cNvPr>
          <p:cNvPicPr>
            <a:picLocks noChangeAspect="1"/>
          </p:cNvPicPr>
          <p:nvPr/>
        </p:nvPicPr>
        <p:blipFill>
          <a:blip r:embed="rId9"/>
          <a:stretch>
            <a:fillRect/>
          </a:stretch>
        </p:blipFill>
        <p:spPr>
          <a:xfrm>
            <a:off x="4746030" y="5105435"/>
            <a:ext cx="108000" cy="108000"/>
          </a:xfrm>
          <a:prstGeom prst="rect">
            <a:avLst/>
          </a:prstGeom>
        </p:spPr>
      </p:pic>
      <p:sp>
        <p:nvSpPr>
          <p:cNvPr id="190" name="Rectangle 189">
            <a:extLst>
              <a:ext uri="{FF2B5EF4-FFF2-40B4-BE49-F238E27FC236}">
                <a16:creationId xmlns:a16="http://schemas.microsoft.com/office/drawing/2014/main" id="{5F504A37-5B84-DC16-A219-C2D25C09EFF9}"/>
              </a:ext>
            </a:extLst>
          </p:cNvPr>
          <p:cNvSpPr/>
          <p:nvPr/>
        </p:nvSpPr>
        <p:spPr>
          <a:xfrm>
            <a:off x="4743090" y="5354168"/>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1" name="Rectangle 190">
            <a:extLst>
              <a:ext uri="{FF2B5EF4-FFF2-40B4-BE49-F238E27FC236}">
                <a16:creationId xmlns:a16="http://schemas.microsoft.com/office/drawing/2014/main" id="{2807B643-9CD6-3BBC-1290-1D2412473189}"/>
              </a:ext>
            </a:extLst>
          </p:cNvPr>
          <p:cNvSpPr/>
          <p:nvPr/>
        </p:nvSpPr>
        <p:spPr>
          <a:xfrm>
            <a:off x="4727737" y="5614061"/>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2" name="Image 191">
            <a:extLst>
              <a:ext uri="{FF2B5EF4-FFF2-40B4-BE49-F238E27FC236}">
                <a16:creationId xmlns:a16="http://schemas.microsoft.com/office/drawing/2014/main" id="{451A2A6A-C020-49F6-D97B-47C5B3195FD3}"/>
              </a:ext>
            </a:extLst>
          </p:cNvPr>
          <p:cNvPicPr>
            <a:picLocks noChangeAspect="1"/>
          </p:cNvPicPr>
          <p:nvPr/>
        </p:nvPicPr>
        <p:blipFill>
          <a:blip r:embed="rId10"/>
          <a:stretch>
            <a:fillRect/>
          </a:stretch>
        </p:blipFill>
        <p:spPr>
          <a:xfrm>
            <a:off x="4747420" y="5354413"/>
            <a:ext cx="108000" cy="108000"/>
          </a:xfrm>
          <a:prstGeom prst="rect">
            <a:avLst/>
          </a:prstGeom>
        </p:spPr>
      </p:pic>
      <p:pic>
        <p:nvPicPr>
          <p:cNvPr id="193" name="Image 192">
            <a:extLst>
              <a:ext uri="{FF2B5EF4-FFF2-40B4-BE49-F238E27FC236}">
                <a16:creationId xmlns:a16="http://schemas.microsoft.com/office/drawing/2014/main" id="{37C561DB-048D-E84C-090B-869737475BCF}"/>
              </a:ext>
            </a:extLst>
          </p:cNvPr>
          <p:cNvPicPr>
            <a:picLocks noChangeAspect="1"/>
          </p:cNvPicPr>
          <p:nvPr/>
        </p:nvPicPr>
        <p:blipFill>
          <a:blip r:embed="rId11"/>
          <a:stretch>
            <a:fillRect/>
          </a:stretch>
        </p:blipFill>
        <p:spPr>
          <a:xfrm>
            <a:off x="4744632" y="5604995"/>
            <a:ext cx="108665" cy="108000"/>
          </a:xfrm>
          <a:prstGeom prst="rect">
            <a:avLst/>
          </a:prstGeom>
        </p:spPr>
      </p:pic>
      <p:sp>
        <p:nvSpPr>
          <p:cNvPr id="194" name="Rectangle : coins arrondis 193">
            <a:extLst>
              <a:ext uri="{FF2B5EF4-FFF2-40B4-BE49-F238E27FC236}">
                <a16:creationId xmlns:a16="http://schemas.microsoft.com/office/drawing/2014/main" id="{FE544E35-2119-77CA-B7BA-C84325EC8A22}"/>
              </a:ext>
            </a:extLst>
          </p:cNvPr>
          <p:cNvSpPr/>
          <p:nvPr/>
        </p:nvSpPr>
        <p:spPr>
          <a:xfrm>
            <a:off x="5953309" y="1248058"/>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223" name="Rectangle : coins arrondis 222">
            <a:extLst>
              <a:ext uri="{FF2B5EF4-FFF2-40B4-BE49-F238E27FC236}">
                <a16:creationId xmlns:a16="http://schemas.microsoft.com/office/drawing/2014/main" id="{C6FB63DB-B00F-E9E4-2D9A-5E4438C92F21}"/>
              </a:ext>
            </a:extLst>
          </p:cNvPr>
          <p:cNvSpPr/>
          <p:nvPr/>
        </p:nvSpPr>
        <p:spPr>
          <a:xfrm>
            <a:off x="6990941" y="906935"/>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4" name="Rectangle : coins arrondis 223">
            <a:extLst>
              <a:ext uri="{FF2B5EF4-FFF2-40B4-BE49-F238E27FC236}">
                <a16:creationId xmlns:a16="http://schemas.microsoft.com/office/drawing/2014/main" id="{E7202B49-D002-93B0-0FC0-F69D3A7E9B19}"/>
              </a:ext>
            </a:extLst>
          </p:cNvPr>
          <p:cNvSpPr/>
          <p:nvPr/>
        </p:nvSpPr>
        <p:spPr>
          <a:xfrm>
            <a:off x="7100380" y="1036691"/>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5" name="Rectangle : coins arrondis 224">
            <a:extLst>
              <a:ext uri="{FF2B5EF4-FFF2-40B4-BE49-F238E27FC236}">
                <a16:creationId xmlns:a16="http://schemas.microsoft.com/office/drawing/2014/main" id="{9F501D3E-D260-980A-83CD-944999E07FB1}"/>
              </a:ext>
            </a:extLst>
          </p:cNvPr>
          <p:cNvSpPr/>
          <p:nvPr/>
        </p:nvSpPr>
        <p:spPr>
          <a:xfrm>
            <a:off x="6992590" y="907573"/>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 coins arrondis 225">
            <a:extLst>
              <a:ext uri="{FF2B5EF4-FFF2-40B4-BE49-F238E27FC236}">
                <a16:creationId xmlns:a16="http://schemas.microsoft.com/office/drawing/2014/main" id="{99584240-1D93-2717-07C4-9A43C88CD3C8}"/>
              </a:ext>
            </a:extLst>
          </p:cNvPr>
          <p:cNvSpPr/>
          <p:nvPr/>
        </p:nvSpPr>
        <p:spPr>
          <a:xfrm>
            <a:off x="6989935" y="1124092"/>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7" name="Image 226">
            <a:extLst>
              <a:ext uri="{FF2B5EF4-FFF2-40B4-BE49-F238E27FC236}">
                <a16:creationId xmlns:a16="http://schemas.microsoft.com/office/drawing/2014/main" id="{AE9EDB9F-C110-31BB-C83F-F2E88CFAAFC7}"/>
              </a:ext>
            </a:extLst>
          </p:cNvPr>
          <p:cNvPicPr>
            <a:picLocks noChangeAspect="1"/>
          </p:cNvPicPr>
          <p:nvPr/>
        </p:nvPicPr>
        <p:blipFill>
          <a:blip r:embed="rId12"/>
          <a:stretch>
            <a:fillRect/>
          </a:stretch>
        </p:blipFill>
        <p:spPr>
          <a:xfrm>
            <a:off x="7028798" y="1199274"/>
            <a:ext cx="230843" cy="221609"/>
          </a:xfrm>
          <a:prstGeom prst="rect">
            <a:avLst/>
          </a:prstGeom>
        </p:spPr>
      </p:pic>
      <p:sp>
        <p:nvSpPr>
          <p:cNvPr id="228" name="Rectangle : coins arrondis 227">
            <a:extLst>
              <a:ext uri="{FF2B5EF4-FFF2-40B4-BE49-F238E27FC236}">
                <a16:creationId xmlns:a16="http://schemas.microsoft.com/office/drawing/2014/main" id="{22850769-B2FD-3CAE-A83B-17D809A7E8E9}"/>
              </a:ext>
            </a:extLst>
          </p:cNvPr>
          <p:cNvSpPr/>
          <p:nvPr/>
        </p:nvSpPr>
        <p:spPr>
          <a:xfrm>
            <a:off x="6989292" y="904041"/>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9" name="ZoneTexte 228">
            <a:extLst>
              <a:ext uri="{FF2B5EF4-FFF2-40B4-BE49-F238E27FC236}">
                <a16:creationId xmlns:a16="http://schemas.microsoft.com/office/drawing/2014/main" id="{75010866-B88A-1522-AF6F-F219C46A492E}"/>
              </a:ext>
            </a:extLst>
          </p:cNvPr>
          <p:cNvSpPr txBox="1"/>
          <p:nvPr/>
        </p:nvSpPr>
        <p:spPr>
          <a:xfrm>
            <a:off x="7009118" y="1433492"/>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Gérer l’équipe</a:t>
            </a:r>
          </a:p>
        </p:txBody>
      </p:sp>
      <p:sp>
        <p:nvSpPr>
          <p:cNvPr id="230" name="ZoneTexte 229">
            <a:extLst>
              <a:ext uri="{FF2B5EF4-FFF2-40B4-BE49-F238E27FC236}">
                <a16:creationId xmlns:a16="http://schemas.microsoft.com/office/drawing/2014/main" id="{11A3578B-859C-1474-9153-2380CDF48BD5}"/>
              </a:ext>
            </a:extLst>
          </p:cNvPr>
          <p:cNvSpPr txBox="1"/>
          <p:nvPr/>
        </p:nvSpPr>
        <p:spPr>
          <a:xfrm>
            <a:off x="7011023" y="1680335"/>
            <a:ext cx="1844658" cy="307777"/>
          </a:xfrm>
          <a:prstGeom prst="rect">
            <a:avLst/>
          </a:prstGeom>
          <a:noFill/>
        </p:spPr>
        <p:txBody>
          <a:bodyPr wrap="square" rtlCol="0">
            <a:spAutoFit/>
          </a:bodyPr>
          <a:lstStyle/>
          <a:p>
            <a:r>
              <a:rPr lang="fr-FR" sz="700" dirty="0">
                <a:latin typeface="Source Sans Pro Light" panose="020B0403030403020204" pitchFamily="34" charset="77"/>
              </a:rPr>
              <a:t>Sélectionner l’aide-ménagère qui va réaliser la prestation parmi vos employés éligibles.</a:t>
            </a:r>
          </a:p>
        </p:txBody>
      </p:sp>
      <p:sp>
        <p:nvSpPr>
          <p:cNvPr id="231" name="Rectangle : coins arrondis 230">
            <a:extLst>
              <a:ext uri="{FF2B5EF4-FFF2-40B4-BE49-F238E27FC236}">
                <a16:creationId xmlns:a16="http://schemas.microsoft.com/office/drawing/2014/main" id="{DBC5E2CE-E56B-E7C0-3083-37DE3F4C3F57}"/>
              </a:ext>
            </a:extLst>
          </p:cNvPr>
          <p:cNvSpPr/>
          <p:nvPr/>
        </p:nvSpPr>
        <p:spPr>
          <a:xfrm>
            <a:off x="7103047" y="4801519"/>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ZoneTexte 231">
            <a:extLst>
              <a:ext uri="{FF2B5EF4-FFF2-40B4-BE49-F238E27FC236}">
                <a16:creationId xmlns:a16="http://schemas.microsoft.com/office/drawing/2014/main" id="{FAA2B553-595C-143B-EF79-EB7934DBF2C2}"/>
              </a:ext>
            </a:extLst>
          </p:cNvPr>
          <p:cNvSpPr txBox="1"/>
          <p:nvPr/>
        </p:nvSpPr>
        <p:spPr>
          <a:xfrm>
            <a:off x="7100251" y="4833605"/>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Valider</a:t>
            </a:r>
          </a:p>
        </p:txBody>
      </p:sp>
      <p:pic>
        <p:nvPicPr>
          <p:cNvPr id="233" name="Image 232">
            <a:extLst>
              <a:ext uri="{FF2B5EF4-FFF2-40B4-BE49-F238E27FC236}">
                <a16:creationId xmlns:a16="http://schemas.microsoft.com/office/drawing/2014/main" id="{B945A3BF-B00B-017F-D51D-7519358AB3F7}"/>
              </a:ext>
            </a:extLst>
          </p:cNvPr>
          <p:cNvPicPr>
            <a:picLocks noChangeAspect="1"/>
          </p:cNvPicPr>
          <p:nvPr/>
        </p:nvPicPr>
        <p:blipFill>
          <a:blip r:embed="rId13"/>
          <a:stretch>
            <a:fillRect/>
          </a:stretch>
        </p:blipFill>
        <p:spPr>
          <a:xfrm>
            <a:off x="7637970" y="5157761"/>
            <a:ext cx="599077" cy="73058"/>
          </a:xfrm>
          <a:prstGeom prst="rect">
            <a:avLst/>
          </a:prstGeom>
        </p:spPr>
      </p:pic>
      <p:cxnSp>
        <p:nvCxnSpPr>
          <p:cNvPr id="234" name="Connecteur droit 233">
            <a:extLst>
              <a:ext uri="{FF2B5EF4-FFF2-40B4-BE49-F238E27FC236}">
                <a16:creationId xmlns:a16="http://schemas.microsoft.com/office/drawing/2014/main" id="{1267A360-FB80-0FEA-1B5C-3E518A5072EE}"/>
              </a:ext>
            </a:extLst>
          </p:cNvPr>
          <p:cNvCxnSpPr/>
          <p:nvPr/>
        </p:nvCxnSpPr>
        <p:spPr>
          <a:xfrm>
            <a:off x="6989292" y="4677199"/>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235" name="Connecteur droit 234">
            <a:extLst>
              <a:ext uri="{FF2B5EF4-FFF2-40B4-BE49-F238E27FC236}">
                <a16:creationId xmlns:a16="http://schemas.microsoft.com/office/drawing/2014/main" id="{80CF8E9C-8400-0426-56BB-0EF2F5DA4183}"/>
              </a:ext>
            </a:extLst>
          </p:cNvPr>
          <p:cNvCxnSpPr/>
          <p:nvPr/>
        </p:nvCxnSpPr>
        <p:spPr>
          <a:xfrm>
            <a:off x="7088412" y="2500151"/>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36" name="ZoneTexte 235">
            <a:extLst>
              <a:ext uri="{FF2B5EF4-FFF2-40B4-BE49-F238E27FC236}">
                <a16:creationId xmlns:a16="http://schemas.microsoft.com/office/drawing/2014/main" id="{7BBE1C58-214D-E10D-5D87-660BCDE9B9EF}"/>
              </a:ext>
            </a:extLst>
          </p:cNvPr>
          <p:cNvSpPr txBox="1"/>
          <p:nvPr/>
        </p:nvSpPr>
        <p:spPr>
          <a:xfrm>
            <a:off x="7320260" y="2116043"/>
            <a:ext cx="1216404" cy="230832"/>
          </a:xfrm>
          <a:prstGeom prst="rect">
            <a:avLst/>
          </a:prstGeom>
          <a:noFill/>
        </p:spPr>
        <p:txBody>
          <a:bodyPr wrap="square" rtlCol="0">
            <a:spAutoFit/>
          </a:bodyPr>
          <a:lstStyle/>
          <a:p>
            <a:r>
              <a:rPr lang="fr-FR" sz="900" dirty="0">
                <a:latin typeface="Source Sans Pro Light" panose="020B0403030403020204" pitchFamily="34" charset="77"/>
              </a:rPr>
              <a:t>Pauline B.</a:t>
            </a:r>
          </a:p>
        </p:txBody>
      </p:sp>
      <p:pic>
        <p:nvPicPr>
          <p:cNvPr id="237" name="Image 236">
            <a:extLst>
              <a:ext uri="{FF2B5EF4-FFF2-40B4-BE49-F238E27FC236}">
                <a16:creationId xmlns:a16="http://schemas.microsoft.com/office/drawing/2014/main" id="{0BED9A63-B94D-2E31-45F6-87E9E5063D83}"/>
              </a:ext>
            </a:extLst>
          </p:cNvPr>
          <p:cNvPicPr>
            <a:picLocks noChangeAspect="1"/>
          </p:cNvPicPr>
          <p:nvPr/>
        </p:nvPicPr>
        <p:blipFill>
          <a:blip r:embed="rId14"/>
          <a:stretch>
            <a:fillRect/>
          </a:stretch>
        </p:blipFill>
        <p:spPr>
          <a:xfrm>
            <a:off x="8599697" y="2159220"/>
            <a:ext cx="231746" cy="240659"/>
          </a:xfrm>
          <a:prstGeom prst="rect">
            <a:avLst/>
          </a:prstGeom>
        </p:spPr>
      </p:pic>
      <p:pic>
        <p:nvPicPr>
          <p:cNvPr id="238" name="Image 237">
            <a:extLst>
              <a:ext uri="{FF2B5EF4-FFF2-40B4-BE49-F238E27FC236}">
                <a16:creationId xmlns:a16="http://schemas.microsoft.com/office/drawing/2014/main" id="{D6F8C791-130A-5D76-2074-EAC3C6A72229}"/>
              </a:ext>
            </a:extLst>
          </p:cNvPr>
          <p:cNvPicPr>
            <a:picLocks noChangeAspect="1"/>
          </p:cNvPicPr>
          <p:nvPr/>
        </p:nvPicPr>
        <p:blipFill>
          <a:blip r:embed="rId15"/>
          <a:stretch>
            <a:fillRect/>
          </a:stretch>
        </p:blipFill>
        <p:spPr>
          <a:xfrm>
            <a:off x="8609897" y="2605678"/>
            <a:ext cx="231747" cy="205997"/>
          </a:xfrm>
          <a:prstGeom prst="rect">
            <a:avLst/>
          </a:prstGeom>
        </p:spPr>
      </p:pic>
      <p:pic>
        <p:nvPicPr>
          <p:cNvPr id="239" name="Image 238" descr="Une image contenant personne, intérieur, assiette, alimentation&#10;&#10;Description générée automatiquement">
            <a:extLst>
              <a:ext uri="{FF2B5EF4-FFF2-40B4-BE49-F238E27FC236}">
                <a16:creationId xmlns:a16="http://schemas.microsoft.com/office/drawing/2014/main" id="{46531B9A-6862-8158-3097-C55D661A4889}"/>
              </a:ext>
            </a:extLst>
          </p:cNvPr>
          <p:cNvPicPr>
            <a:picLocks noChangeAspect="1"/>
          </p:cNvPicPr>
          <p:nvPr/>
        </p:nvPicPr>
        <p:blipFill rotWithShape="1">
          <a:blip r:embed="rId5"/>
          <a:srcRect l="10663" t="7393" r="3306" b="8247"/>
          <a:stretch/>
        </p:blipFill>
        <p:spPr>
          <a:xfrm>
            <a:off x="7097082" y="2155154"/>
            <a:ext cx="244040" cy="231742"/>
          </a:xfrm>
          <a:prstGeom prst="ellipse">
            <a:avLst/>
          </a:prstGeom>
          <a:ln w="12700">
            <a:solidFill>
              <a:schemeClr val="bg1"/>
            </a:solidFill>
          </a:ln>
        </p:spPr>
      </p:pic>
      <p:sp>
        <p:nvSpPr>
          <p:cNvPr id="240" name="Ellipse 239">
            <a:extLst>
              <a:ext uri="{FF2B5EF4-FFF2-40B4-BE49-F238E27FC236}">
                <a16:creationId xmlns:a16="http://schemas.microsoft.com/office/drawing/2014/main" id="{A3A63411-41F5-3175-E771-C4C3236861DF}"/>
              </a:ext>
            </a:extLst>
          </p:cNvPr>
          <p:cNvSpPr>
            <a:spLocks noChangeAspect="1"/>
          </p:cNvSpPr>
          <p:nvPr/>
        </p:nvSpPr>
        <p:spPr>
          <a:xfrm>
            <a:off x="7185227" y="2358727"/>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1" name="ZoneTexte 240">
            <a:extLst>
              <a:ext uri="{FF2B5EF4-FFF2-40B4-BE49-F238E27FC236}">
                <a16:creationId xmlns:a16="http://schemas.microsoft.com/office/drawing/2014/main" id="{47D611F5-18F1-23D2-F199-6232A656CCA3}"/>
              </a:ext>
            </a:extLst>
          </p:cNvPr>
          <p:cNvSpPr txBox="1"/>
          <p:nvPr/>
        </p:nvSpPr>
        <p:spPr>
          <a:xfrm>
            <a:off x="7314821" y="2277000"/>
            <a:ext cx="1216404" cy="184666"/>
          </a:xfrm>
          <a:prstGeom prst="rect">
            <a:avLst/>
          </a:prstGeom>
          <a:noFill/>
        </p:spPr>
        <p:txBody>
          <a:bodyPr wrap="square" rtlCol="0">
            <a:spAutoFit/>
          </a:bodyPr>
          <a:lstStyle/>
          <a:p>
            <a:r>
              <a:rPr lang="fr-FR" sz="600" dirty="0">
                <a:solidFill>
                  <a:schemeClr val="bg1">
                    <a:lumMod val="65000"/>
                  </a:schemeClr>
                </a:solidFill>
                <a:latin typeface="Source Sans Pro Light" panose="020B0403030403020204" pitchFamily="34" charset="77"/>
              </a:rPr>
              <a:t>Habite à 3,15 km du logement</a:t>
            </a:r>
          </a:p>
        </p:txBody>
      </p:sp>
      <p:sp>
        <p:nvSpPr>
          <p:cNvPr id="242" name="ZoneTexte 241">
            <a:extLst>
              <a:ext uri="{FF2B5EF4-FFF2-40B4-BE49-F238E27FC236}">
                <a16:creationId xmlns:a16="http://schemas.microsoft.com/office/drawing/2014/main" id="{61981F35-6D9C-0ECE-7997-F1CD6D34D639}"/>
              </a:ext>
            </a:extLst>
          </p:cNvPr>
          <p:cNvSpPr txBox="1"/>
          <p:nvPr/>
        </p:nvSpPr>
        <p:spPr>
          <a:xfrm>
            <a:off x="7329030" y="2502574"/>
            <a:ext cx="1216404" cy="230832"/>
          </a:xfrm>
          <a:prstGeom prst="rect">
            <a:avLst/>
          </a:prstGeom>
          <a:noFill/>
        </p:spPr>
        <p:txBody>
          <a:bodyPr wrap="square" rtlCol="0">
            <a:spAutoFit/>
          </a:bodyPr>
          <a:lstStyle/>
          <a:p>
            <a:r>
              <a:rPr lang="fr-FR" sz="900" dirty="0">
                <a:latin typeface="Source Sans Pro Light" panose="020B0403030403020204" pitchFamily="34" charset="77"/>
              </a:rPr>
              <a:t>Céline C.</a:t>
            </a:r>
          </a:p>
        </p:txBody>
      </p:sp>
      <p:pic>
        <p:nvPicPr>
          <p:cNvPr id="243" name="Image 242" descr="Une image contenant personne, intérieur, assiette, alimentation&#10;&#10;Description générée automatiquement">
            <a:extLst>
              <a:ext uri="{FF2B5EF4-FFF2-40B4-BE49-F238E27FC236}">
                <a16:creationId xmlns:a16="http://schemas.microsoft.com/office/drawing/2014/main" id="{8E6B00B2-475C-C17C-F967-666564FBA8AC}"/>
              </a:ext>
            </a:extLst>
          </p:cNvPr>
          <p:cNvPicPr>
            <a:picLocks noChangeAspect="1"/>
          </p:cNvPicPr>
          <p:nvPr/>
        </p:nvPicPr>
        <p:blipFill rotWithShape="1">
          <a:blip r:embed="rId5"/>
          <a:srcRect l="10663" t="7393" r="3306" b="8247"/>
          <a:stretch/>
        </p:blipFill>
        <p:spPr>
          <a:xfrm>
            <a:off x="7105852" y="2541685"/>
            <a:ext cx="244040" cy="231742"/>
          </a:xfrm>
          <a:prstGeom prst="ellipse">
            <a:avLst/>
          </a:prstGeom>
          <a:ln w="12700">
            <a:solidFill>
              <a:schemeClr val="bg1"/>
            </a:solidFill>
          </a:ln>
        </p:spPr>
      </p:pic>
      <p:sp>
        <p:nvSpPr>
          <p:cNvPr id="244" name="Ellipse 243">
            <a:extLst>
              <a:ext uri="{FF2B5EF4-FFF2-40B4-BE49-F238E27FC236}">
                <a16:creationId xmlns:a16="http://schemas.microsoft.com/office/drawing/2014/main" id="{D48122AB-938C-5E69-FAAD-5EEFC324D081}"/>
              </a:ext>
            </a:extLst>
          </p:cNvPr>
          <p:cNvSpPr>
            <a:spLocks noChangeAspect="1"/>
          </p:cNvSpPr>
          <p:nvPr/>
        </p:nvSpPr>
        <p:spPr>
          <a:xfrm>
            <a:off x="7193997" y="2745258"/>
            <a:ext cx="72000" cy="7200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5" name="ZoneTexte 244">
            <a:extLst>
              <a:ext uri="{FF2B5EF4-FFF2-40B4-BE49-F238E27FC236}">
                <a16:creationId xmlns:a16="http://schemas.microsoft.com/office/drawing/2014/main" id="{313F07B5-2218-00EC-95D0-5A9D1244B5A0}"/>
              </a:ext>
            </a:extLst>
          </p:cNvPr>
          <p:cNvSpPr txBox="1"/>
          <p:nvPr/>
        </p:nvSpPr>
        <p:spPr>
          <a:xfrm>
            <a:off x="7323591" y="2663531"/>
            <a:ext cx="1216404" cy="184666"/>
          </a:xfrm>
          <a:prstGeom prst="rect">
            <a:avLst/>
          </a:prstGeom>
          <a:noFill/>
        </p:spPr>
        <p:txBody>
          <a:bodyPr wrap="square" rtlCol="0">
            <a:spAutoFit/>
          </a:bodyPr>
          <a:lstStyle/>
          <a:p>
            <a:r>
              <a:rPr lang="fr-FR" sz="600" dirty="0">
                <a:solidFill>
                  <a:schemeClr val="bg1">
                    <a:lumMod val="65000"/>
                  </a:schemeClr>
                </a:solidFill>
                <a:latin typeface="Source Sans Pro Light" panose="020B0403030403020204" pitchFamily="34" charset="77"/>
              </a:rPr>
              <a:t>Habite à 3,85 km du logement </a:t>
            </a:r>
          </a:p>
        </p:txBody>
      </p:sp>
      <p:sp>
        <p:nvSpPr>
          <p:cNvPr id="3" name="ZoneTexte 2">
            <a:extLst>
              <a:ext uri="{FF2B5EF4-FFF2-40B4-BE49-F238E27FC236}">
                <a16:creationId xmlns:a16="http://schemas.microsoft.com/office/drawing/2014/main" id="{E2C9FBF9-870B-7E59-D907-6D54F85BC019}"/>
              </a:ext>
            </a:extLst>
          </p:cNvPr>
          <p:cNvSpPr txBox="1"/>
          <p:nvPr/>
        </p:nvSpPr>
        <p:spPr>
          <a:xfrm>
            <a:off x="0" y="5936911"/>
            <a:ext cx="12192000" cy="415498"/>
          </a:xfrm>
          <a:prstGeom prst="rect">
            <a:avLst/>
          </a:prstGeom>
          <a:noFill/>
        </p:spPr>
        <p:txBody>
          <a:bodyPr wrap="square" rtlCol="0">
            <a:spAutoFit/>
          </a:bodyPr>
          <a:lstStyle/>
          <a:p>
            <a:r>
              <a:rPr lang="fr-FR" sz="1050" dirty="0"/>
              <a:t>Sur S14 si l’utilisateur est un patron de PME, il peut cliquer sur toute la zone encadrée en rouge et cela va ouvrir S24 où il peut choisir une autre AM parmi sa liste d’AM inscrites sur son compte. </a:t>
            </a:r>
          </a:p>
          <a:p>
            <a:r>
              <a:rPr lang="fr-FR" sz="1050" dirty="0"/>
              <a:t>Dès qu’il valide, il retourne sur S14 et on y voit dans le bloc la nouvelle AM qui a été choisie</a:t>
            </a:r>
          </a:p>
        </p:txBody>
      </p:sp>
      <p:sp>
        <p:nvSpPr>
          <p:cNvPr id="4" name="ZoneTexte 3">
            <a:extLst>
              <a:ext uri="{FF2B5EF4-FFF2-40B4-BE49-F238E27FC236}">
                <a16:creationId xmlns:a16="http://schemas.microsoft.com/office/drawing/2014/main" id="{5E153AFE-BC93-61DA-2038-52A4B18482BE}"/>
              </a:ext>
            </a:extLst>
          </p:cNvPr>
          <p:cNvSpPr txBox="1"/>
          <p:nvPr/>
        </p:nvSpPr>
        <p:spPr>
          <a:xfrm>
            <a:off x="4997535" y="634207"/>
            <a:ext cx="807651" cy="307777"/>
          </a:xfrm>
          <a:prstGeom prst="rect">
            <a:avLst/>
          </a:prstGeom>
          <a:noFill/>
        </p:spPr>
        <p:txBody>
          <a:bodyPr wrap="square" rtlCol="0">
            <a:spAutoFit/>
          </a:bodyPr>
          <a:lstStyle/>
          <a:p>
            <a:pPr algn="ctr"/>
            <a:r>
              <a:rPr lang="fr-FR" sz="1400" dirty="0"/>
              <a:t>S14</a:t>
            </a:r>
          </a:p>
        </p:txBody>
      </p:sp>
      <p:sp>
        <p:nvSpPr>
          <p:cNvPr id="5" name="ZoneTexte 4">
            <a:extLst>
              <a:ext uri="{FF2B5EF4-FFF2-40B4-BE49-F238E27FC236}">
                <a16:creationId xmlns:a16="http://schemas.microsoft.com/office/drawing/2014/main" id="{2410006E-C8B2-924B-F55B-C1188578D0DB}"/>
              </a:ext>
            </a:extLst>
          </p:cNvPr>
          <p:cNvSpPr txBox="1"/>
          <p:nvPr/>
        </p:nvSpPr>
        <p:spPr>
          <a:xfrm>
            <a:off x="7526048" y="626691"/>
            <a:ext cx="807651" cy="307777"/>
          </a:xfrm>
          <a:prstGeom prst="rect">
            <a:avLst/>
          </a:prstGeom>
          <a:noFill/>
        </p:spPr>
        <p:txBody>
          <a:bodyPr wrap="square" rtlCol="0">
            <a:spAutoFit/>
          </a:bodyPr>
          <a:lstStyle/>
          <a:p>
            <a:pPr algn="ctr"/>
            <a:r>
              <a:rPr lang="fr-FR" sz="1400" dirty="0"/>
              <a:t>S24</a:t>
            </a:r>
          </a:p>
        </p:txBody>
      </p:sp>
      <p:sp>
        <p:nvSpPr>
          <p:cNvPr id="9" name="Rectangle 8">
            <a:extLst>
              <a:ext uri="{FF2B5EF4-FFF2-40B4-BE49-F238E27FC236}">
                <a16:creationId xmlns:a16="http://schemas.microsoft.com/office/drawing/2014/main" id="{20E5F418-6B99-A666-24DA-08248A6BF393}"/>
              </a:ext>
            </a:extLst>
          </p:cNvPr>
          <p:cNvSpPr/>
          <p:nvPr/>
        </p:nvSpPr>
        <p:spPr>
          <a:xfrm>
            <a:off x="4659488" y="3625510"/>
            <a:ext cx="1768170" cy="47798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7423607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id="{021B352E-2610-B1E9-484C-9B0ECF89F370}"/>
              </a:ext>
            </a:extLst>
          </p:cNvPr>
          <p:cNvSpPr txBox="1"/>
          <p:nvPr/>
        </p:nvSpPr>
        <p:spPr>
          <a:xfrm>
            <a:off x="293615" y="260059"/>
            <a:ext cx="5513404" cy="369332"/>
          </a:xfrm>
          <a:prstGeom prst="rect">
            <a:avLst/>
          </a:prstGeom>
          <a:noFill/>
        </p:spPr>
        <p:txBody>
          <a:bodyPr wrap="square" rtlCol="0">
            <a:spAutoFit/>
          </a:bodyPr>
          <a:lstStyle/>
          <a:p>
            <a:r>
              <a:rPr lang="fr-FR" dirty="0"/>
              <a:t>5- Gérer une prestation – Consulter le matériel à fournir</a:t>
            </a:r>
          </a:p>
        </p:txBody>
      </p:sp>
      <p:sp>
        <p:nvSpPr>
          <p:cNvPr id="40" name="Rectangle : coins arrondis 39">
            <a:extLst>
              <a:ext uri="{FF2B5EF4-FFF2-40B4-BE49-F238E27FC236}">
                <a16:creationId xmlns:a16="http://schemas.microsoft.com/office/drawing/2014/main" id="{9253AA78-6A2C-FE0B-F6D5-D2FF35EAF612}"/>
              </a:ext>
            </a:extLst>
          </p:cNvPr>
          <p:cNvSpPr/>
          <p:nvPr/>
        </p:nvSpPr>
        <p:spPr>
          <a:xfrm>
            <a:off x="399818" y="860382"/>
            <a:ext cx="1943180" cy="506778"/>
          </a:xfrm>
          <a:prstGeom prst="roundRect">
            <a:avLst>
              <a:gd name="adj" fmla="val 30415"/>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1" name="Rectangle : coins arrondis 40">
            <a:extLst>
              <a:ext uri="{FF2B5EF4-FFF2-40B4-BE49-F238E27FC236}">
                <a16:creationId xmlns:a16="http://schemas.microsoft.com/office/drawing/2014/main" id="{AAB4A43E-81E5-9EEE-8CD2-1E67E0C2AACF}"/>
              </a:ext>
            </a:extLst>
          </p:cNvPr>
          <p:cNvSpPr/>
          <p:nvPr/>
        </p:nvSpPr>
        <p:spPr>
          <a:xfrm>
            <a:off x="398025" y="1233670"/>
            <a:ext cx="1943180" cy="506778"/>
          </a:xfrm>
          <a:prstGeom prst="roundRect">
            <a:avLst>
              <a:gd name="adj" fmla="val 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2" name="Rectangle : coins arrondis 41">
            <a:extLst>
              <a:ext uri="{FF2B5EF4-FFF2-40B4-BE49-F238E27FC236}">
                <a16:creationId xmlns:a16="http://schemas.microsoft.com/office/drawing/2014/main" id="{565648B8-0542-F9B8-48FA-C5E296DCFB56}"/>
              </a:ext>
            </a:extLst>
          </p:cNvPr>
          <p:cNvSpPr/>
          <p:nvPr/>
        </p:nvSpPr>
        <p:spPr>
          <a:xfrm>
            <a:off x="399818" y="1499408"/>
            <a:ext cx="1943180" cy="506778"/>
          </a:xfrm>
          <a:prstGeom prst="roundRect">
            <a:avLst>
              <a:gd name="adj" fmla="val 50000"/>
            </a:avLst>
          </a:prstGeom>
          <a:solidFill>
            <a:schemeClr val="accent4">
              <a:lumMod val="40000"/>
              <a:lumOff val="6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3" name="Rectangle : coins arrondis 42">
            <a:extLst>
              <a:ext uri="{FF2B5EF4-FFF2-40B4-BE49-F238E27FC236}">
                <a16:creationId xmlns:a16="http://schemas.microsoft.com/office/drawing/2014/main" id="{F259C50C-1D05-5F19-4B96-70F385E81A15}"/>
              </a:ext>
            </a:extLst>
          </p:cNvPr>
          <p:cNvSpPr/>
          <p:nvPr/>
        </p:nvSpPr>
        <p:spPr>
          <a:xfrm>
            <a:off x="403116" y="855195"/>
            <a:ext cx="1943180" cy="5035571"/>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 coins arrondis 45">
            <a:extLst>
              <a:ext uri="{FF2B5EF4-FFF2-40B4-BE49-F238E27FC236}">
                <a16:creationId xmlns:a16="http://schemas.microsoft.com/office/drawing/2014/main" id="{7FE99CAD-B6D5-2CAF-1E5D-1C1AD430C9C1}"/>
              </a:ext>
            </a:extLst>
          </p:cNvPr>
          <p:cNvSpPr/>
          <p:nvPr/>
        </p:nvSpPr>
        <p:spPr>
          <a:xfrm>
            <a:off x="539104" y="1420274"/>
            <a:ext cx="1661021" cy="906087"/>
          </a:xfrm>
          <a:prstGeom prst="roundRect">
            <a:avLst>
              <a:gd name="adj" fmla="val 10186"/>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47" name="Connecteur droit 46">
            <a:extLst>
              <a:ext uri="{FF2B5EF4-FFF2-40B4-BE49-F238E27FC236}">
                <a16:creationId xmlns:a16="http://schemas.microsoft.com/office/drawing/2014/main" id="{01D83B06-6A1D-FCB4-FE2E-883FF074EBB7}"/>
              </a:ext>
            </a:extLst>
          </p:cNvPr>
          <p:cNvCxnSpPr/>
          <p:nvPr/>
        </p:nvCxnSpPr>
        <p:spPr>
          <a:xfrm>
            <a:off x="670727" y="1873317"/>
            <a:ext cx="1375794"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8" name="ZoneTexte 47">
            <a:extLst>
              <a:ext uri="{FF2B5EF4-FFF2-40B4-BE49-F238E27FC236}">
                <a16:creationId xmlns:a16="http://schemas.microsoft.com/office/drawing/2014/main" id="{57202090-CA92-723D-966A-BE3790E91B0E}"/>
              </a:ext>
            </a:extLst>
          </p:cNvPr>
          <p:cNvSpPr txBox="1"/>
          <p:nvPr/>
        </p:nvSpPr>
        <p:spPr>
          <a:xfrm>
            <a:off x="444224" y="1177549"/>
            <a:ext cx="1317071" cy="200055"/>
          </a:xfrm>
          <a:prstGeom prst="rect">
            <a:avLst/>
          </a:prstGeom>
          <a:noFill/>
        </p:spPr>
        <p:txBody>
          <a:bodyPr wrap="square" rtlCol="0">
            <a:spAutoFit/>
          </a:bodyPr>
          <a:lstStyle/>
          <a:p>
            <a:pPr algn="ctr"/>
            <a:r>
              <a:rPr lang="fr-FR" sz="700" b="1" dirty="0">
                <a:solidFill>
                  <a:schemeClr val="tx1">
                    <a:lumMod val="65000"/>
                    <a:lumOff val="35000"/>
                  </a:schemeClr>
                </a:solidFill>
                <a:latin typeface="Source Sans Pro Semibold" panose="020B0503030403020204" pitchFamily="34" charset="77"/>
              </a:rPr>
              <a:t>Mer. 7 Sept. – 10:00</a:t>
            </a:r>
          </a:p>
        </p:txBody>
      </p:sp>
      <p:sp>
        <p:nvSpPr>
          <p:cNvPr id="50" name="Rectangle : coins arrondis 49">
            <a:extLst>
              <a:ext uri="{FF2B5EF4-FFF2-40B4-BE49-F238E27FC236}">
                <a16:creationId xmlns:a16="http://schemas.microsoft.com/office/drawing/2014/main" id="{AD2E07DB-5815-D761-3E00-BED6108B270D}"/>
              </a:ext>
            </a:extLst>
          </p:cNvPr>
          <p:cNvSpPr/>
          <p:nvPr/>
        </p:nvSpPr>
        <p:spPr>
          <a:xfrm>
            <a:off x="839959" y="2505447"/>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2" name="Rectangle : coins arrondis 51">
            <a:extLst>
              <a:ext uri="{FF2B5EF4-FFF2-40B4-BE49-F238E27FC236}">
                <a16:creationId xmlns:a16="http://schemas.microsoft.com/office/drawing/2014/main" id="{4794DC84-9E04-79BE-5FB9-D593E30810CD}"/>
              </a:ext>
            </a:extLst>
          </p:cNvPr>
          <p:cNvSpPr/>
          <p:nvPr/>
        </p:nvSpPr>
        <p:spPr>
          <a:xfrm>
            <a:off x="1413073" y="2505446"/>
            <a:ext cx="453006" cy="463145"/>
          </a:xfrm>
          <a:prstGeom prst="roundRect">
            <a:avLst/>
          </a:prstGeom>
          <a:solidFill>
            <a:schemeClr val="bg1"/>
          </a:solidFill>
          <a:ln>
            <a:noFill/>
          </a:ln>
          <a:effectLst>
            <a:outerShdw blurRad="2540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4" name="ZoneTexte 103">
            <a:extLst>
              <a:ext uri="{FF2B5EF4-FFF2-40B4-BE49-F238E27FC236}">
                <a16:creationId xmlns:a16="http://schemas.microsoft.com/office/drawing/2014/main" id="{733A26E1-A2EB-1520-DBC7-57297DCA0C6C}"/>
              </a:ext>
            </a:extLst>
          </p:cNvPr>
          <p:cNvSpPr txBox="1"/>
          <p:nvPr/>
        </p:nvSpPr>
        <p:spPr>
          <a:xfrm>
            <a:off x="790257" y="2783821"/>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Démarrer</a:t>
            </a:r>
          </a:p>
        </p:txBody>
      </p:sp>
      <p:sp>
        <p:nvSpPr>
          <p:cNvPr id="108" name="ZoneTexte 107">
            <a:extLst>
              <a:ext uri="{FF2B5EF4-FFF2-40B4-BE49-F238E27FC236}">
                <a16:creationId xmlns:a16="http://schemas.microsoft.com/office/drawing/2014/main" id="{90599146-DE63-EABD-CF82-D330E9043CC3}"/>
              </a:ext>
            </a:extLst>
          </p:cNvPr>
          <p:cNvSpPr txBox="1"/>
          <p:nvPr/>
        </p:nvSpPr>
        <p:spPr>
          <a:xfrm>
            <a:off x="1366642" y="2786402"/>
            <a:ext cx="554073" cy="184666"/>
          </a:xfrm>
          <a:prstGeom prst="rect">
            <a:avLst/>
          </a:prstGeom>
          <a:noFill/>
        </p:spPr>
        <p:txBody>
          <a:bodyPr wrap="square" rtlCol="0">
            <a:spAutoFit/>
          </a:bodyPr>
          <a:lstStyle/>
          <a:p>
            <a:pPr algn="ctr"/>
            <a:r>
              <a:rPr lang="fr-FR" sz="600" b="1" dirty="0">
                <a:solidFill>
                  <a:schemeClr val="bg1">
                    <a:lumMod val="50000"/>
                  </a:schemeClr>
                </a:solidFill>
                <a:latin typeface="Source Sans Pro Semibold" panose="020B0503030403020204" pitchFamily="34" charset="77"/>
              </a:rPr>
              <a:t>Annuler</a:t>
            </a:r>
          </a:p>
        </p:txBody>
      </p:sp>
      <p:pic>
        <p:nvPicPr>
          <p:cNvPr id="109" name="Image 108">
            <a:extLst>
              <a:ext uri="{FF2B5EF4-FFF2-40B4-BE49-F238E27FC236}">
                <a16:creationId xmlns:a16="http://schemas.microsoft.com/office/drawing/2014/main" id="{5CC232C8-CF6B-7775-217D-9DA3454979C5}"/>
              </a:ext>
            </a:extLst>
          </p:cNvPr>
          <p:cNvPicPr>
            <a:picLocks noChangeAspect="1"/>
          </p:cNvPicPr>
          <p:nvPr/>
        </p:nvPicPr>
        <p:blipFill>
          <a:blip r:embed="rId2"/>
          <a:stretch>
            <a:fillRect/>
          </a:stretch>
        </p:blipFill>
        <p:spPr>
          <a:xfrm>
            <a:off x="990289" y="2616668"/>
            <a:ext cx="152345" cy="152345"/>
          </a:xfrm>
          <a:prstGeom prst="rect">
            <a:avLst/>
          </a:prstGeom>
        </p:spPr>
      </p:pic>
      <p:pic>
        <p:nvPicPr>
          <p:cNvPr id="113" name="Image 112">
            <a:extLst>
              <a:ext uri="{FF2B5EF4-FFF2-40B4-BE49-F238E27FC236}">
                <a16:creationId xmlns:a16="http://schemas.microsoft.com/office/drawing/2014/main" id="{D26D384E-937A-1BD9-34D3-F7A7C7F41B34}"/>
              </a:ext>
            </a:extLst>
          </p:cNvPr>
          <p:cNvPicPr>
            <a:picLocks noChangeAspect="1"/>
          </p:cNvPicPr>
          <p:nvPr/>
        </p:nvPicPr>
        <p:blipFill>
          <a:blip r:embed="rId3"/>
          <a:stretch>
            <a:fillRect/>
          </a:stretch>
        </p:blipFill>
        <p:spPr>
          <a:xfrm>
            <a:off x="1549185" y="2615706"/>
            <a:ext cx="162000" cy="162000"/>
          </a:xfrm>
          <a:prstGeom prst="rect">
            <a:avLst/>
          </a:prstGeom>
        </p:spPr>
      </p:pic>
      <p:sp>
        <p:nvSpPr>
          <p:cNvPr id="114" name="ZoneTexte 113">
            <a:extLst>
              <a:ext uri="{FF2B5EF4-FFF2-40B4-BE49-F238E27FC236}">
                <a16:creationId xmlns:a16="http://schemas.microsoft.com/office/drawing/2014/main" id="{A8477689-3BE8-6ED0-EF72-7505763364B9}"/>
              </a:ext>
            </a:extLst>
          </p:cNvPr>
          <p:cNvSpPr txBox="1"/>
          <p:nvPr/>
        </p:nvSpPr>
        <p:spPr>
          <a:xfrm>
            <a:off x="631683" y="1675232"/>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Service</a:t>
            </a:r>
          </a:p>
        </p:txBody>
      </p:sp>
      <p:sp>
        <p:nvSpPr>
          <p:cNvPr id="122" name="ZoneTexte 121">
            <a:extLst>
              <a:ext uri="{FF2B5EF4-FFF2-40B4-BE49-F238E27FC236}">
                <a16:creationId xmlns:a16="http://schemas.microsoft.com/office/drawing/2014/main" id="{BBA46A04-1D2F-1D10-19EF-B329DE2CAA42}"/>
              </a:ext>
            </a:extLst>
          </p:cNvPr>
          <p:cNvSpPr txBox="1"/>
          <p:nvPr/>
        </p:nvSpPr>
        <p:spPr>
          <a:xfrm>
            <a:off x="1365720" y="1675815"/>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Durée</a:t>
            </a:r>
          </a:p>
        </p:txBody>
      </p:sp>
      <p:sp>
        <p:nvSpPr>
          <p:cNvPr id="124" name="ZoneTexte 123">
            <a:extLst>
              <a:ext uri="{FF2B5EF4-FFF2-40B4-BE49-F238E27FC236}">
                <a16:creationId xmlns:a16="http://schemas.microsoft.com/office/drawing/2014/main" id="{93724B28-9DA3-3E35-5699-BE46004500CD}"/>
              </a:ext>
            </a:extLst>
          </p:cNvPr>
          <p:cNvSpPr txBox="1"/>
          <p:nvPr/>
        </p:nvSpPr>
        <p:spPr>
          <a:xfrm>
            <a:off x="631229" y="2104555"/>
            <a:ext cx="757527" cy="192360"/>
          </a:xfrm>
          <a:prstGeom prst="rect">
            <a:avLst/>
          </a:prstGeom>
          <a:noFill/>
        </p:spPr>
        <p:txBody>
          <a:bodyPr wrap="square" lIns="72000" rIns="72000" rtlCol="0">
            <a:spAutoFit/>
          </a:bodyPr>
          <a:lstStyle/>
          <a:p>
            <a:pPr algn="ctr"/>
            <a:r>
              <a:rPr lang="fr-FR" sz="650" dirty="0">
                <a:solidFill>
                  <a:schemeClr val="bg1">
                    <a:lumMod val="65000"/>
                  </a:schemeClr>
                </a:solidFill>
                <a:latin typeface="Source Sans Pro" panose="020B0503030403020204" pitchFamily="34" charset="77"/>
              </a:rPr>
              <a:t>Matériel à fournir</a:t>
            </a:r>
          </a:p>
        </p:txBody>
      </p:sp>
      <p:sp>
        <p:nvSpPr>
          <p:cNvPr id="125" name="ZoneTexte 124">
            <a:extLst>
              <a:ext uri="{FF2B5EF4-FFF2-40B4-BE49-F238E27FC236}">
                <a16:creationId xmlns:a16="http://schemas.microsoft.com/office/drawing/2014/main" id="{D2911E04-4BF7-3336-01FA-1D17D40EE499}"/>
              </a:ext>
            </a:extLst>
          </p:cNvPr>
          <p:cNvSpPr txBox="1"/>
          <p:nvPr/>
        </p:nvSpPr>
        <p:spPr>
          <a:xfrm>
            <a:off x="1365266" y="2105138"/>
            <a:ext cx="757527" cy="192360"/>
          </a:xfrm>
          <a:prstGeom prst="rect">
            <a:avLst/>
          </a:prstGeom>
          <a:noFill/>
        </p:spPr>
        <p:txBody>
          <a:bodyPr wrap="square" rtlCol="0">
            <a:spAutoFit/>
          </a:bodyPr>
          <a:lstStyle/>
          <a:p>
            <a:pPr algn="ctr"/>
            <a:r>
              <a:rPr lang="fr-FR" sz="650" dirty="0">
                <a:solidFill>
                  <a:schemeClr val="bg1">
                    <a:lumMod val="65000"/>
                  </a:schemeClr>
                </a:solidFill>
                <a:latin typeface="Source Sans Pro" panose="020B0503030403020204" pitchFamily="34" charset="77"/>
              </a:rPr>
              <a:t>Gains</a:t>
            </a:r>
          </a:p>
        </p:txBody>
      </p:sp>
      <p:sp>
        <p:nvSpPr>
          <p:cNvPr id="126" name="ZoneTexte 125">
            <a:extLst>
              <a:ext uri="{FF2B5EF4-FFF2-40B4-BE49-F238E27FC236}">
                <a16:creationId xmlns:a16="http://schemas.microsoft.com/office/drawing/2014/main" id="{32508288-D4F5-1980-A170-885B7FD45E87}"/>
              </a:ext>
            </a:extLst>
          </p:cNvPr>
          <p:cNvSpPr txBox="1"/>
          <p:nvPr/>
        </p:nvSpPr>
        <p:spPr>
          <a:xfrm>
            <a:off x="681563" y="1480818"/>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Classique</a:t>
            </a:r>
          </a:p>
        </p:txBody>
      </p:sp>
      <p:sp>
        <p:nvSpPr>
          <p:cNvPr id="127" name="ZoneTexte 126">
            <a:extLst>
              <a:ext uri="{FF2B5EF4-FFF2-40B4-BE49-F238E27FC236}">
                <a16:creationId xmlns:a16="http://schemas.microsoft.com/office/drawing/2014/main" id="{0AA44E59-C327-CE55-70B1-1849C3944CEE}"/>
              </a:ext>
            </a:extLst>
          </p:cNvPr>
          <p:cNvSpPr txBox="1"/>
          <p:nvPr/>
        </p:nvSpPr>
        <p:spPr>
          <a:xfrm>
            <a:off x="1421319" y="1490375"/>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3h12</a:t>
            </a:r>
          </a:p>
        </p:txBody>
      </p:sp>
      <p:sp>
        <p:nvSpPr>
          <p:cNvPr id="128" name="ZoneTexte 127">
            <a:extLst>
              <a:ext uri="{FF2B5EF4-FFF2-40B4-BE49-F238E27FC236}">
                <a16:creationId xmlns:a16="http://schemas.microsoft.com/office/drawing/2014/main" id="{A037142B-1144-A005-3C51-C045A44BF828}"/>
              </a:ext>
            </a:extLst>
          </p:cNvPr>
          <p:cNvSpPr txBox="1"/>
          <p:nvPr/>
        </p:nvSpPr>
        <p:spPr>
          <a:xfrm>
            <a:off x="661890" y="1927768"/>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OUI</a:t>
            </a:r>
          </a:p>
        </p:txBody>
      </p:sp>
      <p:sp>
        <p:nvSpPr>
          <p:cNvPr id="129" name="ZoneTexte 128">
            <a:extLst>
              <a:ext uri="{FF2B5EF4-FFF2-40B4-BE49-F238E27FC236}">
                <a16:creationId xmlns:a16="http://schemas.microsoft.com/office/drawing/2014/main" id="{D3F3F698-063C-A105-BFE6-9C3E8FE9D947}"/>
              </a:ext>
            </a:extLst>
          </p:cNvPr>
          <p:cNvSpPr txBox="1"/>
          <p:nvPr/>
        </p:nvSpPr>
        <p:spPr>
          <a:xfrm>
            <a:off x="1429414" y="1927767"/>
            <a:ext cx="657313" cy="200055"/>
          </a:xfrm>
          <a:prstGeom prst="rect">
            <a:avLst/>
          </a:prstGeom>
          <a:noFill/>
        </p:spPr>
        <p:txBody>
          <a:bodyPr wrap="square" lIns="36000" rIns="36000" rtlCol="0">
            <a:spAutoFit/>
          </a:bodyPr>
          <a:lstStyle/>
          <a:p>
            <a:pPr algn="ctr"/>
            <a:r>
              <a:rPr lang="fr-FR" sz="700" b="1" dirty="0">
                <a:solidFill>
                  <a:schemeClr val="accent4"/>
                </a:solidFill>
                <a:latin typeface="Source Sans Pro Semibold" panose="020B0503030403020204" pitchFamily="34" charset="77"/>
              </a:rPr>
              <a:t>40.5 €</a:t>
            </a:r>
          </a:p>
        </p:txBody>
      </p:sp>
      <p:cxnSp>
        <p:nvCxnSpPr>
          <p:cNvPr id="130" name="Connecteur droit 129">
            <a:extLst>
              <a:ext uri="{FF2B5EF4-FFF2-40B4-BE49-F238E27FC236}">
                <a16:creationId xmlns:a16="http://schemas.microsoft.com/office/drawing/2014/main" id="{7C59CAC9-30AA-E227-4BFD-B2A6069391BC}"/>
              </a:ext>
            </a:extLst>
          </p:cNvPr>
          <p:cNvCxnSpPr/>
          <p:nvPr/>
        </p:nvCxnSpPr>
        <p:spPr>
          <a:xfrm>
            <a:off x="398025" y="3203121"/>
            <a:ext cx="194318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1" name="ZoneTexte 130">
            <a:extLst>
              <a:ext uri="{FF2B5EF4-FFF2-40B4-BE49-F238E27FC236}">
                <a16:creationId xmlns:a16="http://schemas.microsoft.com/office/drawing/2014/main" id="{01E9283C-92F1-B353-117A-C0BB89F085B1}"/>
              </a:ext>
            </a:extLst>
          </p:cNvPr>
          <p:cNvSpPr txBox="1"/>
          <p:nvPr/>
        </p:nvSpPr>
        <p:spPr>
          <a:xfrm>
            <a:off x="486311" y="3372208"/>
            <a:ext cx="1548340" cy="230832"/>
          </a:xfrm>
          <a:prstGeom prst="rect">
            <a:avLst/>
          </a:prstGeom>
          <a:noFill/>
        </p:spPr>
        <p:txBody>
          <a:bodyPr wrap="square" rtlCol="0">
            <a:spAutoFit/>
          </a:bodyPr>
          <a:lstStyle/>
          <a:p>
            <a:r>
              <a:rPr lang="fr-FR" sz="900" b="1" dirty="0">
                <a:solidFill>
                  <a:schemeClr val="tx1">
                    <a:lumMod val="75000"/>
                    <a:lumOff val="25000"/>
                  </a:schemeClr>
                </a:solidFill>
                <a:latin typeface="Source Sans Pro Semibold" panose="020B0503030403020204" pitchFamily="34" charset="77"/>
              </a:rPr>
              <a:t>Détails de la prestation</a:t>
            </a:r>
          </a:p>
        </p:txBody>
      </p:sp>
      <p:sp>
        <p:nvSpPr>
          <p:cNvPr id="132" name="ZoneTexte 131">
            <a:extLst>
              <a:ext uri="{FF2B5EF4-FFF2-40B4-BE49-F238E27FC236}">
                <a16:creationId xmlns:a16="http://schemas.microsoft.com/office/drawing/2014/main" id="{B01BC140-BA6F-89B8-F49C-639B14ACA469}"/>
              </a:ext>
            </a:extLst>
          </p:cNvPr>
          <p:cNvSpPr txBox="1"/>
          <p:nvPr/>
        </p:nvSpPr>
        <p:spPr>
          <a:xfrm>
            <a:off x="485422" y="3643360"/>
            <a:ext cx="1548340" cy="200055"/>
          </a:xfrm>
          <a:prstGeom prst="rect">
            <a:avLst/>
          </a:prstGeom>
          <a:noFill/>
        </p:spPr>
        <p:txBody>
          <a:bodyPr wrap="square" rtlCol="0">
            <a:spAutoFit/>
          </a:bodyPr>
          <a:lstStyle/>
          <a:p>
            <a:r>
              <a:rPr lang="fr-FR" sz="700" b="1" dirty="0">
                <a:latin typeface="Source Sans Pro Semibold" panose="020B0503030403020204" pitchFamily="34" charset="77"/>
              </a:rPr>
              <a:t>Qui intervient ?</a:t>
            </a:r>
          </a:p>
        </p:txBody>
      </p:sp>
      <p:sp>
        <p:nvSpPr>
          <p:cNvPr id="133" name="ZoneTexte 132">
            <a:extLst>
              <a:ext uri="{FF2B5EF4-FFF2-40B4-BE49-F238E27FC236}">
                <a16:creationId xmlns:a16="http://schemas.microsoft.com/office/drawing/2014/main" id="{CE1B21AB-0CDC-CA02-0F37-FBE1690AB5FA}"/>
              </a:ext>
            </a:extLst>
          </p:cNvPr>
          <p:cNvSpPr txBox="1"/>
          <p:nvPr/>
        </p:nvSpPr>
        <p:spPr>
          <a:xfrm>
            <a:off x="486760" y="3785953"/>
            <a:ext cx="1548340" cy="200055"/>
          </a:xfrm>
          <a:prstGeom prst="rect">
            <a:avLst/>
          </a:prstGeom>
          <a:noFill/>
        </p:spPr>
        <p:txBody>
          <a:bodyPr wrap="square" rtlCol="0">
            <a:spAutoFit/>
          </a:bodyPr>
          <a:lstStyle/>
          <a:p>
            <a:r>
              <a:rPr lang="fr-FR" sz="700" dirty="0">
                <a:latin typeface="Source Sans Pro Light" panose="020B0403030403020204" pitchFamily="34" charset="77"/>
              </a:rPr>
              <a:t>Pauline B.</a:t>
            </a:r>
          </a:p>
        </p:txBody>
      </p:sp>
      <p:pic>
        <p:nvPicPr>
          <p:cNvPr id="134" name="Image 133" descr="Une image contenant personne, intérieur, assiette, alimentation&#10;&#10;Description générée automatiquement">
            <a:extLst>
              <a:ext uri="{FF2B5EF4-FFF2-40B4-BE49-F238E27FC236}">
                <a16:creationId xmlns:a16="http://schemas.microsoft.com/office/drawing/2014/main" id="{FDB93874-BA3C-7031-32C8-4FEF3CF59FF4}"/>
              </a:ext>
            </a:extLst>
          </p:cNvPr>
          <p:cNvPicPr>
            <a:picLocks noChangeAspect="1"/>
          </p:cNvPicPr>
          <p:nvPr/>
        </p:nvPicPr>
        <p:blipFill rotWithShape="1">
          <a:blip r:embed="rId4"/>
          <a:srcRect l="10663" t="7393" r="3306" b="8247"/>
          <a:stretch/>
        </p:blipFill>
        <p:spPr>
          <a:xfrm>
            <a:off x="1896302" y="3691091"/>
            <a:ext cx="244040" cy="231742"/>
          </a:xfrm>
          <a:prstGeom prst="ellipse">
            <a:avLst/>
          </a:prstGeom>
          <a:ln w="12700">
            <a:solidFill>
              <a:schemeClr val="bg1"/>
            </a:solidFill>
          </a:ln>
        </p:spPr>
      </p:pic>
      <p:cxnSp>
        <p:nvCxnSpPr>
          <p:cNvPr id="135" name="Connecteur droit 134">
            <a:extLst>
              <a:ext uri="{FF2B5EF4-FFF2-40B4-BE49-F238E27FC236}">
                <a16:creationId xmlns:a16="http://schemas.microsoft.com/office/drawing/2014/main" id="{F5159B63-4370-9F05-45D3-961523D73EE8}"/>
              </a:ext>
            </a:extLst>
          </p:cNvPr>
          <p:cNvCxnSpPr/>
          <p:nvPr/>
        </p:nvCxnSpPr>
        <p:spPr>
          <a:xfrm>
            <a:off x="588235" y="4081022"/>
            <a:ext cx="1584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8" name="Ellipse 167">
            <a:extLst>
              <a:ext uri="{FF2B5EF4-FFF2-40B4-BE49-F238E27FC236}">
                <a16:creationId xmlns:a16="http://schemas.microsoft.com/office/drawing/2014/main" id="{055C88AD-265C-47DF-FAF0-EC93B4CF2B61}"/>
              </a:ext>
            </a:extLst>
          </p:cNvPr>
          <p:cNvSpPr>
            <a:spLocks noChangeAspect="1"/>
          </p:cNvSpPr>
          <p:nvPr/>
        </p:nvSpPr>
        <p:spPr>
          <a:xfrm>
            <a:off x="1984447" y="3894664"/>
            <a:ext cx="72000" cy="72000"/>
          </a:xfrm>
          <a:prstGeom prst="ellipse">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9" name="ZoneTexte 168">
            <a:extLst>
              <a:ext uri="{FF2B5EF4-FFF2-40B4-BE49-F238E27FC236}">
                <a16:creationId xmlns:a16="http://schemas.microsoft.com/office/drawing/2014/main" id="{80A26778-F7B9-4907-C64B-77F2E4BCDA7C}"/>
              </a:ext>
            </a:extLst>
          </p:cNvPr>
          <p:cNvSpPr txBox="1"/>
          <p:nvPr/>
        </p:nvSpPr>
        <p:spPr>
          <a:xfrm>
            <a:off x="503598" y="4173265"/>
            <a:ext cx="1548340" cy="200055"/>
          </a:xfrm>
          <a:prstGeom prst="rect">
            <a:avLst/>
          </a:prstGeom>
          <a:noFill/>
        </p:spPr>
        <p:txBody>
          <a:bodyPr wrap="square" rtlCol="0">
            <a:spAutoFit/>
          </a:bodyPr>
          <a:lstStyle/>
          <a:p>
            <a:r>
              <a:rPr lang="fr-FR" sz="700" b="1" dirty="0">
                <a:latin typeface="Source Sans Pro Semibold" panose="020B0503030403020204" pitchFamily="34" charset="77"/>
              </a:rPr>
              <a:t>Matériel à fournir</a:t>
            </a:r>
          </a:p>
        </p:txBody>
      </p:sp>
      <p:sp>
        <p:nvSpPr>
          <p:cNvPr id="170" name="ZoneTexte 169">
            <a:extLst>
              <a:ext uri="{FF2B5EF4-FFF2-40B4-BE49-F238E27FC236}">
                <a16:creationId xmlns:a16="http://schemas.microsoft.com/office/drawing/2014/main" id="{9D0B84BD-1002-8E72-0A8B-E3B7190680E2}"/>
              </a:ext>
            </a:extLst>
          </p:cNvPr>
          <p:cNvSpPr txBox="1"/>
          <p:nvPr/>
        </p:nvSpPr>
        <p:spPr>
          <a:xfrm>
            <a:off x="496547" y="4366193"/>
            <a:ext cx="1844658" cy="523220"/>
          </a:xfrm>
          <a:prstGeom prst="rect">
            <a:avLst/>
          </a:prstGeom>
          <a:noFill/>
        </p:spPr>
        <p:txBody>
          <a:bodyPr wrap="square" rtlCol="0">
            <a:spAutoFit/>
          </a:bodyPr>
          <a:lstStyle/>
          <a:p>
            <a:r>
              <a:rPr lang="fr-FR" sz="700" dirty="0">
                <a:latin typeface="Source Sans Pro Light" panose="020B0403030403020204" pitchFamily="34" charset="77"/>
              </a:rPr>
              <a:t>Le matériel à fournir peut concerner le linge, les amenities, les produits ménagers ou le matériel de nettoyage. Consultez le détail indiqué ci-dessous.</a:t>
            </a:r>
          </a:p>
        </p:txBody>
      </p:sp>
      <p:pic>
        <p:nvPicPr>
          <p:cNvPr id="171" name="Image 170">
            <a:extLst>
              <a:ext uri="{FF2B5EF4-FFF2-40B4-BE49-F238E27FC236}">
                <a16:creationId xmlns:a16="http://schemas.microsoft.com/office/drawing/2014/main" id="{54BB5934-38A5-5A76-2ABA-E5023AE87135}"/>
              </a:ext>
            </a:extLst>
          </p:cNvPr>
          <p:cNvPicPr>
            <a:picLocks noChangeAspect="1"/>
          </p:cNvPicPr>
          <p:nvPr/>
        </p:nvPicPr>
        <p:blipFill>
          <a:blip r:embed="rId5"/>
          <a:stretch>
            <a:fillRect/>
          </a:stretch>
        </p:blipFill>
        <p:spPr>
          <a:xfrm>
            <a:off x="552245" y="1210401"/>
            <a:ext cx="117342" cy="117342"/>
          </a:xfrm>
          <a:prstGeom prst="rect">
            <a:avLst/>
          </a:prstGeom>
        </p:spPr>
      </p:pic>
      <p:grpSp>
        <p:nvGrpSpPr>
          <p:cNvPr id="172" name="Groupe 171">
            <a:extLst>
              <a:ext uri="{FF2B5EF4-FFF2-40B4-BE49-F238E27FC236}">
                <a16:creationId xmlns:a16="http://schemas.microsoft.com/office/drawing/2014/main" id="{CB0C7A66-7E53-575C-E8BE-539F70598B7B}"/>
              </a:ext>
            </a:extLst>
          </p:cNvPr>
          <p:cNvGrpSpPr/>
          <p:nvPr/>
        </p:nvGrpSpPr>
        <p:grpSpPr>
          <a:xfrm>
            <a:off x="542879" y="986752"/>
            <a:ext cx="144000" cy="144000"/>
            <a:chOff x="6978298" y="1073791"/>
            <a:chExt cx="144000" cy="144000"/>
          </a:xfrm>
        </p:grpSpPr>
        <p:sp>
          <p:nvSpPr>
            <p:cNvPr id="173" name="Ellipse 172">
              <a:extLst>
                <a:ext uri="{FF2B5EF4-FFF2-40B4-BE49-F238E27FC236}">
                  <a16:creationId xmlns:a16="http://schemas.microsoft.com/office/drawing/2014/main" id="{12501EEB-A227-8A06-3F71-96740BF369AA}"/>
                </a:ext>
              </a:extLst>
            </p:cNvPr>
            <p:cNvSpPr>
              <a:spLocks noChangeAspect="1"/>
            </p:cNvSpPr>
            <p:nvPr/>
          </p:nvSpPr>
          <p:spPr>
            <a:xfrm>
              <a:off x="6978298" y="1073791"/>
              <a:ext cx="144000" cy="144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4" name="Image 173">
              <a:extLst>
                <a:ext uri="{FF2B5EF4-FFF2-40B4-BE49-F238E27FC236}">
                  <a16:creationId xmlns:a16="http://schemas.microsoft.com/office/drawing/2014/main" id="{5D242149-12BE-0705-2698-ACD1DE0D201C}"/>
                </a:ext>
              </a:extLst>
            </p:cNvPr>
            <p:cNvPicPr>
              <a:picLocks noChangeAspect="1"/>
            </p:cNvPicPr>
            <p:nvPr/>
          </p:nvPicPr>
          <p:blipFill rotWithShape="1">
            <a:blip r:embed="rId6"/>
            <a:srcRect l="25334" t="22868" r="19238" b="21709"/>
            <a:stretch/>
          </p:blipFill>
          <p:spPr>
            <a:xfrm rot="10800000">
              <a:off x="7013210" y="1093648"/>
              <a:ext cx="78147" cy="100464"/>
            </a:xfrm>
            <a:prstGeom prst="rect">
              <a:avLst/>
            </a:prstGeom>
          </p:spPr>
        </p:pic>
      </p:grpSp>
      <p:pic>
        <p:nvPicPr>
          <p:cNvPr id="175" name="Image 174" descr="Une image contenant texte&#10;&#10;Description générée automatiquement">
            <a:extLst>
              <a:ext uri="{FF2B5EF4-FFF2-40B4-BE49-F238E27FC236}">
                <a16:creationId xmlns:a16="http://schemas.microsoft.com/office/drawing/2014/main" id="{A103C34E-FD4A-5DEC-9A0D-80D28709CD63}"/>
              </a:ext>
            </a:extLst>
          </p:cNvPr>
          <p:cNvPicPr>
            <a:picLocks noChangeAspect="1"/>
          </p:cNvPicPr>
          <p:nvPr/>
        </p:nvPicPr>
        <p:blipFill rotWithShape="1">
          <a:blip r:embed="rId7"/>
          <a:srcRect l="2630" t="54200" r="4175" b="25068"/>
          <a:stretch/>
        </p:blipFill>
        <p:spPr>
          <a:xfrm>
            <a:off x="519971" y="4892873"/>
            <a:ext cx="1770875" cy="852533"/>
          </a:xfrm>
          <a:prstGeom prst="rect">
            <a:avLst/>
          </a:prstGeom>
        </p:spPr>
      </p:pic>
      <p:sp>
        <p:nvSpPr>
          <p:cNvPr id="178" name="ZoneTexte 177">
            <a:extLst>
              <a:ext uri="{FF2B5EF4-FFF2-40B4-BE49-F238E27FC236}">
                <a16:creationId xmlns:a16="http://schemas.microsoft.com/office/drawing/2014/main" id="{43F0D933-6E00-44D6-D89B-DF3309027914}"/>
              </a:ext>
            </a:extLst>
          </p:cNvPr>
          <p:cNvSpPr txBox="1"/>
          <p:nvPr/>
        </p:nvSpPr>
        <p:spPr>
          <a:xfrm>
            <a:off x="701530" y="5005936"/>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Linge à déposer </a:t>
            </a:r>
          </a:p>
        </p:txBody>
      </p:sp>
      <p:sp>
        <p:nvSpPr>
          <p:cNvPr id="179" name="ZoneTexte 178">
            <a:extLst>
              <a:ext uri="{FF2B5EF4-FFF2-40B4-BE49-F238E27FC236}">
                <a16:creationId xmlns:a16="http://schemas.microsoft.com/office/drawing/2014/main" id="{4BB2EA7D-21BD-B728-506A-C3DAA97D3C63}"/>
              </a:ext>
            </a:extLst>
          </p:cNvPr>
          <p:cNvSpPr txBox="1"/>
          <p:nvPr/>
        </p:nvSpPr>
        <p:spPr>
          <a:xfrm>
            <a:off x="704219" y="5267376"/>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d’accueil à déposer</a:t>
            </a:r>
          </a:p>
        </p:txBody>
      </p:sp>
      <p:sp>
        <p:nvSpPr>
          <p:cNvPr id="182" name="ZoneTexte 181">
            <a:extLst>
              <a:ext uri="{FF2B5EF4-FFF2-40B4-BE49-F238E27FC236}">
                <a16:creationId xmlns:a16="http://schemas.microsoft.com/office/drawing/2014/main" id="{96ABF1B9-FD97-4035-FFC8-892559FAD1B9}"/>
              </a:ext>
            </a:extLst>
          </p:cNvPr>
          <p:cNvSpPr txBox="1"/>
          <p:nvPr/>
        </p:nvSpPr>
        <p:spPr>
          <a:xfrm>
            <a:off x="709461" y="5520859"/>
            <a:ext cx="1342302"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Kit de nettoyage à fournir</a:t>
            </a:r>
          </a:p>
        </p:txBody>
      </p:sp>
      <p:sp>
        <p:nvSpPr>
          <p:cNvPr id="183" name="Rectangle 182">
            <a:extLst>
              <a:ext uri="{FF2B5EF4-FFF2-40B4-BE49-F238E27FC236}">
                <a16:creationId xmlns:a16="http://schemas.microsoft.com/office/drawing/2014/main" id="{BF29EF2D-B662-5A63-AC14-8D283F093D5C}"/>
              </a:ext>
            </a:extLst>
          </p:cNvPr>
          <p:cNvSpPr/>
          <p:nvPr/>
        </p:nvSpPr>
        <p:spPr>
          <a:xfrm>
            <a:off x="463655" y="4953934"/>
            <a:ext cx="1789937"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6" name="Rectangle 185">
            <a:extLst>
              <a:ext uri="{FF2B5EF4-FFF2-40B4-BE49-F238E27FC236}">
                <a16:creationId xmlns:a16="http://schemas.microsoft.com/office/drawing/2014/main" id="{B69B772D-DBF6-2C24-58E7-8B21D851A6D7}"/>
              </a:ext>
            </a:extLst>
          </p:cNvPr>
          <p:cNvSpPr/>
          <p:nvPr/>
        </p:nvSpPr>
        <p:spPr>
          <a:xfrm>
            <a:off x="569024" y="4999653"/>
            <a:ext cx="112539" cy="1852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87" name="Image 186">
            <a:extLst>
              <a:ext uri="{FF2B5EF4-FFF2-40B4-BE49-F238E27FC236}">
                <a16:creationId xmlns:a16="http://schemas.microsoft.com/office/drawing/2014/main" id="{07C9B898-922F-47BB-4F7C-F493BFFE8D6A}"/>
              </a:ext>
            </a:extLst>
          </p:cNvPr>
          <p:cNvPicPr>
            <a:picLocks noChangeAspect="1"/>
          </p:cNvPicPr>
          <p:nvPr/>
        </p:nvPicPr>
        <p:blipFill>
          <a:blip r:embed="rId8"/>
          <a:stretch>
            <a:fillRect/>
          </a:stretch>
        </p:blipFill>
        <p:spPr>
          <a:xfrm>
            <a:off x="571964" y="5056589"/>
            <a:ext cx="108000" cy="108000"/>
          </a:xfrm>
          <a:prstGeom prst="rect">
            <a:avLst/>
          </a:prstGeom>
        </p:spPr>
      </p:pic>
      <p:sp>
        <p:nvSpPr>
          <p:cNvPr id="190" name="Rectangle 189">
            <a:extLst>
              <a:ext uri="{FF2B5EF4-FFF2-40B4-BE49-F238E27FC236}">
                <a16:creationId xmlns:a16="http://schemas.microsoft.com/office/drawing/2014/main" id="{5F504A37-5B84-DC16-A219-C2D25C09EFF9}"/>
              </a:ext>
            </a:extLst>
          </p:cNvPr>
          <p:cNvSpPr/>
          <p:nvPr/>
        </p:nvSpPr>
        <p:spPr>
          <a:xfrm>
            <a:off x="569024" y="5305322"/>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1" name="Rectangle 190">
            <a:extLst>
              <a:ext uri="{FF2B5EF4-FFF2-40B4-BE49-F238E27FC236}">
                <a16:creationId xmlns:a16="http://schemas.microsoft.com/office/drawing/2014/main" id="{2807B643-9CD6-3BBC-1290-1D2412473189}"/>
              </a:ext>
            </a:extLst>
          </p:cNvPr>
          <p:cNvSpPr/>
          <p:nvPr/>
        </p:nvSpPr>
        <p:spPr>
          <a:xfrm>
            <a:off x="553671" y="5565215"/>
            <a:ext cx="110940" cy="1137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2" name="Image 191">
            <a:extLst>
              <a:ext uri="{FF2B5EF4-FFF2-40B4-BE49-F238E27FC236}">
                <a16:creationId xmlns:a16="http://schemas.microsoft.com/office/drawing/2014/main" id="{451A2A6A-C020-49F6-D97B-47C5B3195FD3}"/>
              </a:ext>
            </a:extLst>
          </p:cNvPr>
          <p:cNvPicPr>
            <a:picLocks noChangeAspect="1"/>
          </p:cNvPicPr>
          <p:nvPr/>
        </p:nvPicPr>
        <p:blipFill>
          <a:blip r:embed="rId9"/>
          <a:stretch>
            <a:fillRect/>
          </a:stretch>
        </p:blipFill>
        <p:spPr>
          <a:xfrm>
            <a:off x="573354" y="5305567"/>
            <a:ext cx="108000" cy="108000"/>
          </a:xfrm>
          <a:prstGeom prst="rect">
            <a:avLst/>
          </a:prstGeom>
        </p:spPr>
      </p:pic>
      <p:pic>
        <p:nvPicPr>
          <p:cNvPr id="193" name="Image 192">
            <a:extLst>
              <a:ext uri="{FF2B5EF4-FFF2-40B4-BE49-F238E27FC236}">
                <a16:creationId xmlns:a16="http://schemas.microsoft.com/office/drawing/2014/main" id="{37C561DB-048D-E84C-090B-869737475BCF}"/>
              </a:ext>
            </a:extLst>
          </p:cNvPr>
          <p:cNvPicPr>
            <a:picLocks noChangeAspect="1"/>
          </p:cNvPicPr>
          <p:nvPr/>
        </p:nvPicPr>
        <p:blipFill>
          <a:blip r:embed="rId10"/>
          <a:stretch>
            <a:fillRect/>
          </a:stretch>
        </p:blipFill>
        <p:spPr>
          <a:xfrm>
            <a:off x="570566" y="5556149"/>
            <a:ext cx="108665" cy="108000"/>
          </a:xfrm>
          <a:prstGeom prst="rect">
            <a:avLst/>
          </a:prstGeom>
        </p:spPr>
      </p:pic>
      <p:sp>
        <p:nvSpPr>
          <p:cNvPr id="194" name="Rectangle : coins arrondis 193">
            <a:extLst>
              <a:ext uri="{FF2B5EF4-FFF2-40B4-BE49-F238E27FC236}">
                <a16:creationId xmlns:a16="http://schemas.microsoft.com/office/drawing/2014/main" id="{FE544E35-2119-77CA-B7BA-C84325EC8A22}"/>
              </a:ext>
            </a:extLst>
          </p:cNvPr>
          <p:cNvSpPr/>
          <p:nvPr/>
        </p:nvSpPr>
        <p:spPr>
          <a:xfrm>
            <a:off x="1779243" y="1199212"/>
            <a:ext cx="396000" cy="144000"/>
          </a:xfrm>
          <a:prstGeom prst="roundRect">
            <a:avLst>
              <a:gd name="adj" fmla="val 50000"/>
            </a:avLst>
          </a:prstGeom>
          <a:solidFill>
            <a:srgbClr val="D883FF"/>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fr-FR" sz="600" b="1" dirty="0">
                <a:latin typeface="Source Sans Pro Semibold" panose="020B0503030403020204" pitchFamily="34" charset="77"/>
              </a:rPr>
              <a:t>À faire</a:t>
            </a:r>
          </a:p>
        </p:txBody>
      </p:sp>
      <p:sp>
        <p:nvSpPr>
          <p:cNvPr id="223" name="Rectangle : coins arrondis 222">
            <a:extLst>
              <a:ext uri="{FF2B5EF4-FFF2-40B4-BE49-F238E27FC236}">
                <a16:creationId xmlns:a16="http://schemas.microsoft.com/office/drawing/2014/main" id="{C6FB63DB-B00F-E9E4-2D9A-5E4438C92F21}"/>
              </a:ext>
            </a:extLst>
          </p:cNvPr>
          <p:cNvSpPr/>
          <p:nvPr/>
        </p:nvSpPr>
        <p:spPr>
          <a:xfrm>
            <a:off x="2816875" y="858089"/>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4" name="Rectangle : coins arrondis 223">
            <a:extLst>
              <a:ext uri="{FF2B5EF4-FFF2-40B4-BE49-F238E27FC236}">
                <a16:creationId xmlns:a16="http://schemas.microsoft.com/office/drawing/2014/main" id="{E7202B49-D002-93B0-0FC0-F69D3A7E9B19}"/>
              </a:ext>
            </a:extLst>
          </p:cNvPr>
          <p:cNvSpPr/>
          <p:nvPr/>
        </p:nvSpPr>
        <p:spPr>
          <a:xfrm>
            <a:off x="2926314" y="987845"/>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5" name="Rectangle : coins arrondis 224">
            <a:extLst>
              <a:ext uri="{FF2B5EF4-FFF2-40B4-BE49-F238E27FC236}">
                <a16:creationId xmlns:a16="http://schemas.microsoft.com/office/drawing/2014/main" id="{9F501D3E-D260-980A-83CD-944999E07FB1}"/>
              </a:ext>
            </a:extLst>
          </p:cNvPr>
          <p:cNvSpPr/>
          <p:nvPr/>
        </p:nvSpPr>
        <p:spPr>
          <a:xfrm>
            <a:off x="2818524" y="858727"/>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6" name="Rectangle : coins arrondis 225">
            <a:extLst>
              <a:ext uri="{FF2B5EF4-FFF2-40B4-BE49-F238E27FC236}">
                <a16:creationId xmlns:a16="http://schemas.microsoft.com/office/drawing/2014/main" id="{99584240-1D93-2717-07C4-9A43C88CD3C8}"/>
              </a:ext>
            </a:extLst>
          </p:cNvPr>
          <p:cNvSpPr/>
          <p:nvPr/>
        </p:nvSpPr>
        <p:spPr>
          <a:xfrm>
            <a:off x="2815869" y="1075246"/>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27" name="Image 226">
            <a:extLst>
              <a:ext uri="{FF2B5EF4-FFF2-40B4-BE49-F238E27FC236}">
                <a16:creationId xmlns:a16="http://schemas.microsoft.com/office/drawing/2014/main" id="{AE9EDB9F-C110-31BB-C83F-F2E88CFAAFC7}"/>
              </a:ext>
            </a:extLst>
          </p:cNvPr>
          <p:cNvPicPr>
            <a:picLocks noChangeAspect="1"/>
          </p:cNvPicPr>
          <p:nvPr/>
        </p:nvPicPr>
        <p:blipFill>
          <a:blip r:embed="rId11"/>
          <a:stretch>
            <a:fillRect/>
          </a:stretch>
        </p:blipFill>
        <p:spPr>
          <a:xfrm>
            <a:off x="2854732" y="1150428"/>
            <a:ext cx="230843" cy="221609"/>
          </a:xfrm>
          <a:prstGeom prst="rect">
            <a:avLst/>
          </a:prstGeom>
        </p:spPr>
      </p:pic>
      <p:sp>
        <p:nvSpPr>
          <p:cNvPr id="228" name="Rectangle : coins arrondis 227">
            <a:extLst>
              <a:ext uri="{FF2B5EF4-FFF2-40B4-BE49-F238E27FC236}">
                <a16:creationId xmlns:a16="http://schemas.microsoft.com/office/drawing/2014/main" id="{22850769-B2FD-3CAE-A83B-17D809A7E8E9}"/>
              </a:ext>
            </a:extLst>
          </p:cNvPr>
          <p:cNvSpPr/>
          <p:nvPr/>
        </p:nvSpPr>
        <p:spPr>
          <a:xfrm>
            <a:off x="2823615" y="855195"/>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9" name="ZoneTexte 228">
            <a:extLst>
              <a:ext uri="{FF2B5EF4-FFF2-40B4-BE49-F238E27FC236}">
                <a16:creationId xmlns:a16="http://schemas.microsoft.com/office/drawing/2014/main" id="{75010866-B88A-1522-AF6F-F219C46A492E}"/>
              </a:ext>
            </a:extLst>
          </p:cNvPr>
          <p:cNvSpPr txBox="1"/>
          <p:nvPr/>
        </p:nvSpPr>
        <p:spPr>
          <a:xfrm>
            <a:off x="2835052" y="1384646"/>
            <a:ext cx="2007057" cy="261610"/>
          </a:xfrm>
          <a:prstGeom prst="rect">
            <a:avLst/>
          </a:prstGeom>
          <a:noFill/>
        </p:spPr>
        <p:txBody>
          <a:bodyPr wrap="square" rtlCol="0">
            <a:spAutoFit/>
          </a:bodyPr>
          <a:lstStyle/>
          <a:p>
            <a:r>
              <a:rPr lang="fr-FR" sz="1100" b="1" dirty="0">
                <a:latin typeface="Source Sans Pro Semibold" panose="020B0503030403020204" pitchFamily="34" charset="77"/>
              </a:rPr>
              <a:t>Linge à déposer</a:t>
            </a:r>
          </a:p>
        </p:txBody>
      </p:sp>
      <p:sp>
        <p:nvSpPr>
          <p:cNvPr id="230" name="ZoneTexte 229">
            <a:extLst>
              <a:ext uri="{FF2B5EF4-FFF2-40B4-BE49-F238E27FC236}">
                <a16:creationId xmlns:a16="http://schemas.microsoft.com/office/drawing/2014/main" id="{11A3578B-859C-1474-9153-2380CDF48BD5}"/>
              </a:ext>
            </a:extLst>
          </p:cNvPr>
          <p:cNvSpPr txBox="1"/>
          <p:nvPr/>
        </p:nvSpPr>
        <p:spPr>
          <a:xfrm>
            <a:off x="2836957" y="1631489"/>
            <a:ext cx="1844658" cy="415498"/>
          </a:xfrm>
          <a:prstGeom prst="rect">
            <a:avLst/>
          </a:prstGeom>
          <a:noFill/>
        </p:spPr>
        <p:txBody>
          <a:bodyPr wrap="square" rtlCol="0">
            <a:spAutoFit/>
          </a:bodyPr>
          <a:lstStyle/>
          <a:p>
            <a:r>
              <a:rPr lang="fr-FR" sz="700" dirty="0">
                <a:latin typeface="Source Sans Pro Light" panose="020B0403030403020204" pitchFamily="34" charset="77"/>
              </a:rPr>
              <a:t>Vous devez rapporter un kit de linge propre constitué des éléments ci-dessous (le linge sale doit être récupéré pour nettoyage).</a:t>
            </a:r>
          </a:p>
        </p:txBody>
      </p:sp>
      <p:sp>
        <p:nvSpPr>
          <p:cNvPr id="231" name="Rectangle : coins arrondis 230">
            <a:extLst>
              <a:ext uri="{FF2B5EF4-FFF2-40B4-BE49-F238E27FC236}">
                <a16:creationId xmlns:a16="http://schemas.microsoft.com/office/drawing/2014/main" id="{DBC5E2CE-E56B-E7C0-3083-37DE3F4C3F57}"/>
              </a:ext>
            </a:extLst>
          </p:cNvPr>
          <p:cNvSpPr/>
          <p:nvPr/>
        </p:nvSpPr>
        <p:spPr>
          <a:xfrm>
            <a:off x="2928981" y="4752673"/>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2" name="ZoneTexte 231">
            <a:extLst>
              <a:ext uri="{FF2B5EF4-FFF2-40B4-BE49-F238E27FC236}">
                <a16:creationId xmlns:a16="http://schemas.microsoft.com/office/drawing/2014/main" id="{FAA2B553-595C-143B-EF79-EB7934DBF2C2}"/>
              </a:ext>
            </a:extLst>
          </p:cNvPr>
          <p:cNvSpPr txBox="1"/>
          <p:nvPr/>
        </p:nvSpPr>
        <p:spPr>
          <a:xfrm>
            <a:off x="2926185" y="4784759"/>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OK</a:t>
            </a:r>
          </a:p>
        </p:txBody>
      </p:sp>
      <p:pic>
        <p:nvPicPr>
          <p:cNvPr id="233" name="Image 232">
            <a:extLst>
              <a:ext uri="{FF2B5EF4-FFF2-40B4-BE49-F238E27FC236}">
                <a16:creationId xmlns:a16="http://schemas.microsoft.com/office/drawing/2014/main" id="{B945A3BF-B00B-017F-D51D-7519358AB3F7}"/>
              </a:ext>
            </a:extLst>
          </p:cNvPr>
          <p:cNvPicPr>
            <a:picLocks noChangeAspect="1"/>
          </p:cNvPicPr>
          <p:nvPr/>
        </p:nvPicPr>
        <p:blipFill>
          <a:blip r:embed="rId12"/>
          <a:stretch>
            <a:fillRect/>
          </a:stretch>
        </p:blipFill>
        <p:spPr>
          <a:xfrm>
            <a:off x="3463904" y="5108915"/>
            <a:ext cx="599077" cy="73058"/>
          </a:xfrm>
          <a:prstGeom prst="rect">
            <a:avLst/>
          </a:prstGeom>
        </p:spPr>
      </p:pic>
      <p:cxnSp>
        <p:nvCxnSpPr>
          <p:cNvPr id="234" name="Connecteur droit 233">
            <a:extLst>
              <a:ext uri="{FF2B5EF4-FFF2-40B4-BE49-F238E27FC236}">
                <a16:creationId xmlns:a16="http://schemas.microsoft.com/office/drawing/2014/main" id="{1267A360-FB80-0FEA-1B5C-3E518A5072EE}"/>
              </a:ext>
            </a:extLst>
          </p:cNvPr>
          <p:cNvCxnSpPr/>
          <p:nvPr/>
        </p:nvCxnSpPr>
        <p:spPr>
          <a:xfrm>
            <a:off x="2815226" y="4628353"/>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4" name="ZoneTexte 3">
            <a:extLst>
              <a:ext uri="{FF2B5EF4-FFF2-40B4-BE49-F238E27FC236}">
                <a16:creationId xmlns:a16="http://schemas.microsoft.com/office/drawing/2014/main" id="{11795872-305B-05E3-A392-544AAA63FDF0}"/>
              </a:ext>
            </a:extLst>
          </p:cNvPr>
          <p:cNvSpPr txBox="1"/>
          <p:nvPr/>
        </p:nvSpPr>
        <p:spPr>
          <a:xfrm>
            <a:off x="3090513" y="2219579"/>
            <a:ext cx="1013268"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Drap housse Double</a:t>
            </a:r>
          </a:p>
        </p:txBody>
      </p:sp>
      <p:sp>
        <p:nvSpPr>
          <p:cNvPr id="14" name="Rectangle : coins arrondis 13">
            <a:extLst>
              <a:ext uri="{FF2B5EF4-FFF2-40B4-BE49-F238E27FC236}">
                <a16:creationId xmlns:a16="http://schemas.microsoft.com/office/drawing/2014/main" id="{9FED9F5E-BBFC-8D30-5DDC-6DD41F0A1340}"/>
              </a:ext>
            </a:extLst>
          </p:cNvPr>
          <p:cNvSpPr>
            <a:spLocks noChangeAspect="1"/>
          </p:cNvSpPr>
          <p:nvPr/>
        </p:nvSpPr>
        <p:spPr>
          <a:xfrm>
            <a:off x="2933352" y="2335128"/>
            <a:ext cx="90000" cy="900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ZoneTexte 18">
            <a:extLst>
              <a:ext uri="{FF2B5EF4-FFF2-40B4-BE49-F238E27FC236}">
                <a16:creationId xmlns:a16="http://schemas.microsoft.com/office/drawing/2014/main" id="{A86B1353-312F-64CC-25F8-056198319249}"/>
              </a:ext>
            </a:extLst>
          </p:cNvPr>
          <p:cNvSpPr txBox="1"/>
          <p:nvPr/>
        </p:nvSpPr>
        <p:spPr>
          <a:xfrm>
            <a:off x="4366318" y="2633364"/>
            <a:ext cx="238558" cy="200055"/>
          </a:xfrm>
          <a:prstGeom prst="rect">
            <a:avLst/>
          </a:prstGeom>
          <a:solidFill>
            <a:schemeClr val="bg1"/>
          </a:solidFill>
        </p:spPr>
        <p:txBody>
          <a:bodyPr wrap="square" lIns="36000" rtlCol="0">
            <a:spAutoFit/>
          </a:bodyPr>
          <a:lstStyle/>
          <a:p>
            <a:r>
              <a:rPr lang="fr-FR" sz="700" dirty="0">
                <a:solidFill>
                  <a:schemeClr val="tx1">
                    <a:lumMod val="95000"/>
                    <a:lumOff val="5000"/>
                  </a:schemeClr>
                </a:solidFill>
                <a:latin typeface="Source Sans Pro" panose="020B0503030403020204" pitchFamily="34" charset="77"/>
              </a:rPr>
              <a:t>x 2</a:t>
            </a:r>
          </a:p>
        </p:txBody>
      </p:sp>
      <p:sp>
        <p:nvSpPr>
          <p:cNvPr id="20" name="ZoneTexte 19">
            <a:extLst>
              <a:ext uri="{FF2B5EF4-FFF2-40B4-BE49-F238E27FC236}">
                <a16:creationId xmlns:a16="http://schemas.microsoft.com/office/drawing/2014/main" id="{72E1EDBE-D5F8-578B-8DD7-1DBDFE11E429}"/>
              </a:ext>
            </a:extLst>
          </p:cNvPr>
          <p:cNvSpPr txBox="1"/>
          <p:nvPr/>
        </p:nvSpPr>
        <p:spPr>
          <a:xfrm>
            <a:off x="4375299" y="2214068"/>
            <a:ext cx="238558" cy="200055"/>
          </a:xfrm>
          <a:prstGeom prst="rect">
            <a:avLst/>
          </a:prstGeom>
          <a:solidFill>
            <a:schemeClr val="bg1"/>
          </a:solidFill>
        </p:spPr>
        <p:txBody>
          <a:bodyPr wrap="square" lIns="36000" rtlCol="0">
            <a:spAutoFit/>
          </a:bodyPr>
          <a:lstStyle/>
          <a:p>
            <a:r>
              <a:rPr lang="fr-FR" sz="700" dirty="0">
                <a:solidFill>
                  <a:schemeClr val="tx1">
                    <a:lumMod val="95000"/>
                    <a:lumOff val="5000"/>
                  </a:schemeClr>
                </a:solidFill>
                <a:latin typeface="Source Sans Pro" panose="020B0503030403020204" pitchFamily="34" charset="77"/>
              </a:rPr>
              <a:t>x 2</a:t>
            </a:r>
          </a:p>
        </p:txBody>
      </p:sp>
      <p:cxnSp>
        <p:nvCxnSpPr>
          <p:cNvPr id="22" name="Connecteur droit 21">
            <a:extLst>
              <a:ext uri="{FF2B5EF4-FFF2-40B4-BE49-F238E27FC236}">
                <a16:creationId xmlns:a16="http://schemas.microsoft.com/office/drawing/2014/main" id="{0A4A8D94-7657-3E22-657C-AB08224F4879}"/>
              </a:ext>
            </a:extLst>
          </p:cNvPr>
          <p:cNvCxnSpPr/>
          <p:nvPr/>
        </p:nvCxnSpPr>
        <p:spPr>
          <a:xfrm>
            <a:off x="2908580" y="2603874"/>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8" name="ZoneTexte 27">
            <a:extLst>
              <a:ext uri="{FF2B5EF4-FFF2-40B4-BE49-F238E27FC236}">
                <a16:creationId xmlns:a16="http://schemas.microsoft.com/office/drawing/2014/main" id="{BDAE5ED9-8E84-0A61-8713-A1574925E162}"/>
              </a:ext>
            </a:extLst>
          </p:cNvPr>
          <p:cNvSpPr txBox="1"/>
          <p:nvPr/>
        </p:nvSpPr>
        <p:spPr>
          <a:xfrm>
            <a:off x="3034321" y="2355556"/>
            <a:ext cx="1295172" cy="184666"/>
          </a:xfrm>
          <a:prstGeom prst="rect">
            <a:avLst/>
          </a:prstGeom>
          <a:noFill/>
        </p:spPr>
        <p:txBody>
          <a:bodyPr wrap="square" rtlCol="0">
            <a:spAutoFit/>
          </a:bodyPr>
          <a:lstStyle>
            <a:defPPr>
              <a:defRPr lang="fr-FR"/>
            </a:defPPr>
            <a:lvl1pPr>
              <a:defRPr sz="600">
                <a:solidFill>
                  <a:schemeClr val="bg1">
                    <a:lumMod val="65000"/>
                  </a:schemeClr>
                </a:solidFill>
                <a:latin typeface="Source Sans Pro Light" panose="020B0403030403020204" pitchFamily="34" charset="77"/>
              </a:defRPr>
            </a:lvl1pPr>
          </a:lstStyle>
          <a:p>
            <a:r>
              <a:rPr lang="fr-FR" dirty="0"/>
              <a:t>240/280 – 57 fils 100% coton - Blanc</a:t>
            </a:r>
          </a:p>
        </p:txBody>
      </p:sp>
      <p:sp>
        <p:nvSpPr>
          <p:cNvPr id="39" name="ZoneTexte 38">
            <a:extLst>
              <a:ext uri="{FF2B5EF4-FFF2-40B4-BE49-F238E27FC236}">
                <a16:creationId xmlns:a16="http://schemas.microsoft.com/office/drawing/2014/main" id="{037CF308-8854-235A-14EF-FBFF11E902DF}"/>
              </a:ext>
            </a:extLst>
          </p:cNvPr>
          <p:cNvSpPr txBox="1"/>
          <p:nvPr/>
        </p:nvSpPr>
        <p:spPr>
          <a:xfrm>
            <a:off x="3089868" y="2631181"/>
            <a:ext cx="1013268"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Taie d’oreiller</a:t>
            </a:r>
          </a:p>
        </p:txBody>
      </p:sp>
      <p:sp>
        <p:nvSpPr>
          <p:cNvPr id="44" name="ZoneTexte 43">
            <a:extLst>
              <a:ext uri="{FF2B5EF4-FFF2-40B4-BE49-F238E27FC236}">
                <a16:creationId xmlns:a16="http://schemas.microsoft.com/office/drawing/2014/main" id="{8EF4FE1C-B4D4-6D7B-66D2-1175B28EAC25}"/>
              </a:ext>
            </a:extLst>
          </p:cNvPr>
          <p:cNvSpPr txBox="1"/>
          <p:nvPr/>
        </p:nvSpPr>
        <p:spPr>
          <a:xfrm>
            <a:off x="3033676" y="2767158"/>
            <a:ext cx="1295172" cy="184666"/>
          </a:xfrm>
          <a:prstGeom prst="rect">
            <a:avLst/>
          </a:prstGeom>
          <a:noFill/>
        </p:spPr>
        <p:txBody>
          <a:bodyPr wrap="square" rtlCol="0">
            <a:spAutoFit/>
          </a:bodyPr>
          <a:lstStyle>
            <a:defPPr>
              <a:defRPr lang="fr-FR"/>
            </a:defPPr>
            <a:lvl1pPr>
              <a:defRPr sz="600">
                <a:solidFill>
                  <a:schemeClr val="bg1">
                    <a:lumMod val="65000"/>
                  </a:schemeClr>
                </a:solidFill>
                <a:latin typeface="Source Sans Pro Light" panose="020B0403030403020204" pitchFamily="34" charset="77"/>
              </a:defRPr>
            </a:lvl1pPr>
          </a:lstStyle>
          <a:p>
            <a:r>
              <a:rPr lang="fr-FR" dirty="0"/>
              <a:t>65/65 – 57 fils 100% coton - Blanc</a:t>
            </a:r>
          </a:p>
        </p:txBody>
      </p:sp>
      <p:sp>
        <p:nvSpPr>
          <p:cNvPr id="45" name="Rectangle : coins arrondis 44">
            <a:extLst>
              <a:ext uri="{FF2B5EF4-FFF2-40B4-BE49-F238E27FC236}">
                <a16:creationId xmlns:a16="http://schemas.microsoft.com/office/drawing/2014/main" id="{72B22C63-6F6F-A797-BB5F-B86A5BB888FA}"/>
              </a:ext>
            </a:extLst>
          </p:cNvPr>
          <p:cNvSpPr>
            <a:spLocks noChangeAspect="1"/>
          </p:cNvSpPr>
          <p:nvPr/>
        </p:nvSpPr>
        <p:spPr>
          <a:xfrm>
            <a:off x="2934476" y="2738821"/>
            <a:ext cx="90000" cy="900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1" name="Rectangle : coins arrondis 50">
            <a:extLst>
              <a:ext uri="{FF2B5EF4-FFF2-40B4-BE49-F238E27FC236}">
                <a16:creationId xmlns:a16="http://schemas.microsoft.com/office/drawing/2014/main" id="{D5B46659-2DA3-25E6-F6F1-3853168B64DE}"/>
              </a:ext>
            </a:extLst>
          </p:cNvPr>
          <p:cNvSpPr/>
          <p:nvPr/>
        </p:nvSpPr>
        <p:spPr>
          <a:xfrm>
            <a:off x="5237450" y="858089"/>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3" name="Rectangle : coins arrondis 52">
            <a:extLst>
              <a:ext uri="{FF2B5EF4-FFF2-40B4-BE49-F238E27FC236}">
                <a16:creationId xmlns:a16="http://schemas.microsoft.com/office/drawing/2014/main" id="{5B1CE5E6-E310-30B2-F089-75C970628251}"/>
              </a:ext>
            </a:extLst>
          </p:cNvPr>
          <p:cNvSpPr/>
          <p:nvPr/>
        </p:nvSpPr>
        <p:spPr>
          <a:xfrm>
            <a:off x="5346889" y="987845"/>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4" name="Rectangle : coins arrondis 53">
            <a:extLst>
              <a:ext uri="{FF2B5EF4-FFF2-40B4-BE49-F238E27FC236}">
                <a16:creationId xmlns:a16="http://schemas.microsoft.com/office/drawing/2014/main" id="{CB02A9BB-6C94-BD07-7F23-3ED424EE3511}"/>
              </a:ext>
            </a:extLst>
          </p:cNvPr>
          <p:cNvSpPr/>
          <p:nvPr/>
        </p:nvSpPr>
        <p:spPr>
          <a:xfrm>
            <a:off x="5239099" y="858727"/>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5" name="Rectangle : coins arrondis 54">
            <a:extLst>
              <a:ext uri="{FF2B5EF4-FFF2-40B4-BE49-F238E27FC236}">
                <a16:creationId xmlns:a16="http://schemas.microsoft.com/office/drawing/2014/main" id="{BEF0CFC0-9D53-AABC-1555-B07F49041C9C}"/>
              </a:ext>
            </a:extLst>
          </p:cNvPr>
          <p:cNvSpPr/>
          <p:nvPr/>
        </p:nvSpPr>
        <p:spPr>
          <a:xfrm>
            <a:off x="5236444" y="1075246"/>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6" name="Image 55">
            <a:extLst>
              <a:ext uri="{FF2B5EF4-FFF2-40B4-BE49-F238E27FC236}">
                <a16:creationId xmlns:a16="http://schemas.microsoft.com/office/drawing/2014/main" id="{DA91DDA7-4AD0-6957-02D3-C52C69031AF0}"/>
              </a:ext>
            </a:extLst>
          </p:cNvPr>
          <p:cNvPicPr>
            <a:picLocks noChangeAspect="1"/>
          </p:cNvPicPr>
          <p:nvPr/>
        </p:nvPicPr>
        <p:blipFill>
          <a:blip r:embed="rId11"/>
          <a:stretch>
            <a:fillRect/>
          </a:stretch>
        </p:blipFill>
        <p:spPr>
          <a:xfrm>
            <a:off x="5275307" y="1150428"/>
            <a:ext cx="230843" cy="221609"/>
          </a:xfrm>
          <a:prstGeom prst="rect">
            <a:avLst/>
          </a:prstGeom>
        </p:spPr>
      </p:pic>
      <p:sp>
        <p:nvSpPr>
          <p:cNvPr id="57" name="Rectangle : coins arrondis 56">
            <a:extLst>
              <a:ext uri="{FF2B5EF4-FFF2-40B4-BE49-F238E27FC236}">
                <a16:creationId xmlns:a16="http://schemas.microsoft.com/office/drawing/2014/main" id="{3ACE1DE8-19A6-19C3-2512-B3F634070103}"/>
              </a:ext>
            </a:extLst>
          </p:cNvPr>
          <p:cNvSpPr/>
          <p:nvPr/>
        </p:nvSpPr>
        <p:spPr>
          <a:xfrm>
            <a:off x="5244190" y="855195"/>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8" name="ZoneTexte 57">
            <a:extLst>
              <a:ext uri="{FF2B5EF4-FFF2-40B4-BE49-F238E27FC236}">
                <a16:creationId xmlns:a16="http://schemas.microsoft.com/office/drawing/2014/main" id="{5A9DA5F6-BCB6-D2CA-373E-7A6922654065}"/>
              </a:ext>
            </a:extLst>
          </p:cNvPr>
          <p:cNvSpPr txBox="1"/>
          <p:nvPr/>
        </p:nvSpPr>
        <p:spPr>
          <a:xfrm>
            <a:off x="5255628" y="1384646"/>
            <a:ext cx="1923354" cy="261610"/>
          </a:xfrm>
          <a:prstGeom prst="rect">
            <a:avLst/>
          </a:prstGeom>
          <a:noFill/>
        </p:spPr>
        <p:txBody>
          <a:bodyPr wrap="square" rtlCol="0">
            <a:spAutoFit/>
          </a:bodyPr>
          <a:lstStyle/>
          <a:p>
            <a:r>
              <a:rPr lang="fr-FR" sz="1100" b="1" dirty="0">
                <a:latin typeface="Source Sans Pro Semibold" panose="020B0503030403020204" pitchFamily="34" charset="77"/>
              </a:rPr>
              <a:t>Kit d’accueil à déposer</a:t>
            </a:r>
          </a:p>
        </p:txBody>
      </p:sp>
      <p:sp>
        <p:nvSpPr>
          <p:cNvPr id="59" name="ZoneTexte 58">
            <a:extLst>
              <a:ext uri="{FF2B5EF4-FFF2-40B4-BE49-F238E27FC236}">
                <a16:creationId xmlns:a16="http://schemas.microsoft.com/office/drawing/2014/main" id="{0E426E0D-4B11-3E62-4A80-FF05C5907412}"/>
              </a:ext>
            </a:extLst>
          </p:cNvPr>
          <p:cNvSpPr txBox="1"/>
          <p:nvPr/>
        </p:nvSpPr>
        <p:spPr>
          <a:xfrm>
            <a:off x="5257532" y="1631489"/>
            <a:ext cx="1844658" cy="307777"/>
          </a:xfrm>
          <a:prstGeom prst="rect">
            <a:avLst/>
          </a:prstGeom>
          <a:noFill/>
        </p:spPr>
        <p:txBody>
          <a:bodyPr wrap="square" rtlCol="0">
            <a:spAutoFit/>
          </a:bodyPr>
          <a:lstStyle/>
          <a:p>
            <a:r>
              <a:rPr lang="fr-FR" sz="700" dirty="0">
                <a:latin typeface="Source Sans Pro Light" panose="020B0403030403020204" pitchFamily="34" charset="77"/>
              </a:rPr>
              <a:t>Vous devez déposer dans le logement les produits listés ci-après.</a:t>
            </a:r>
          </a:p>
        </p:txBody>
      </p:sp>
      <p:sp>
        <p:nvSpPr>
          <p:cNvPr id="60" name="Rectangle : coins arrondis 59">
            <a:extLst>
              <a:ext uri="{FF2B5EF4-FFF2-40B4-BE49-F238E27FC236}">
                <a16:creationId xmlns:a16="http://schemas.microsoft.com/office/drawing/2014/main" id="{2AEA8B06-3B39-0B2E-29C7-41FB146D2AD2}"/>
              </a:ext>
            </a:extLst>
          </p:cNvPr>
          <p:cNvSpPr/>
          <p:nvPr/>
        </p:nvSpPr>
        <p:spPr>
          <a:xfrm>
            <a:off x="5349556" y="4752673"/>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1" name="ZoneTexte 60">
            <a:extLst>
              <a:ext uri="{FF2B5EF4-FFF2-40B4-BE49-F238E27FC236}">
                <a16:creationId xmlns:a16="http://schemas.microsoft.com/office/drawing/2014/main" id="{9A55761D-ED66-9B71-A973-DF05CCC42D81}"/>
              </a:ext>
            </a:extLst>
          </p:cNvPr>
          <p:cNvSpPr txBox="1"/>
          <p:nvPr/>
        </p:nvSpPr>
        <p:spPr>
          <a:xfrm>
            <a:off x="5346760" y="4784759"/>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OK</a:t>
            </a:r>
          </a:p>
        </p:txBody>
      </p:sp>
      <p:pic>
        <p:nvPicPr>
          <p:cNvPr id="62" name="Image 61">
            <a:extLst>
              <a:ext uri="{FF2B5EF4-FFF2-40B4-BE49-F238E27FC236}">
                <a16:creationId xmlns:a16="http://schemas.microsoft.com/office/drawing/2014/main" id="{745CDE60-43F7-8468-0C98-BF0880F59630}"/>
              </a:ext>
            </a:extLst>
          </p:cNvPr>
          <p:cNvPicPr>
            <a:picLocks noChangeAspect="1"/>
          </p:cNvPicPr>
          <p:nvPr/>
        </p:nvPicPr>
        <p:blipFill>
          <a:blip r:embed="rId12"/>
          <a:stretch>
            <a:fillRect/>
          </a:stretch>
        </p:blipFill>
        <p:spPr>
          <a:xfrm>
            <a:off x="5884479" y="5108915"/>
            <a:ext cx="599077" cy="73058"/>
          </a:xfrm>
          <a:prstGeom prst="rect">
            <a:avLst/>
          </a:prstGeom>
        </p:spPr>
      </p:pic>
      <p:cxnSp>
        <p:nvCxnSpPr>
          <p:cNvPr id="63" name="Connecteur droit 62">
            <a:extLst>
              <a:ext uri="{FF2B5EF4-FFF2-40B4-BE49-F238E27FC236}">
                <a16:creationId xmlns:a16="http://schemas.microsoft.com/office/drawing/2014/main" id="{F7E84E33-A90C-496A-81CD-E307E8A42DCA}"/>
              </a:ext>
            </a:extLst>
          </p:cNvPr>
          <p:cNvCxnSpPr/>
          <p:nvPr/>
        </p:nvCxnSpPr>
        <p:spPr>
          <a:xfrm>
            <a:off x="5235801" y="4628353"/>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4" name="ZoneTexte 63">
            <a:extLst>
              <a:ext uri="{FF2B5EF4-FFF2-40B4-BE49-F238E27FC236}">
                <a16:creationId xmlns:a16="http://schemas.microsoft.com/office/drawing/2014/main" id="{67D80FB3-5524-1C20-27BA-D023082B3961}"/>
              </a:ext>
            </a:extLst>
          </p:cNvPr>
          <p:cNvSpPr txBox="1"/>
          <p:nvPr/>
        </p:nvSpPr>
        <p:spPr>
          <a:xfrm>
            <a:off x="5511835" y="2221722"/>
            <a:ext cx="1013268"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Gel douche Eco +</a:t>
            </a:r>
          </a:p>
        </p:txBody>
      </p:sp>
      <p:sp>
        <p:nvSpPr>
          <p:cNvPr id="65" name="Rectangle : coins arrondis 64">
            <a:extLst>
              <a:ext uri="{FF2B5EF4-FFF2-40B4-BE49-F238E27FC236}">
                <a16:creationId xmlns:a16="http://schemas.microsoft.com/office/drawing/2014/main" id="{2BDA4564-0FA2-A001-19E6-2683D4FF001B}"/>
              </a:ext>
            </a:extLst>
          </p:cNvPr>
          <p:cNvSpPr>
            <a:spLocks noChangeAspect="1"/>
          </p:cNvSpPr>
          <p:nvPr/>
        </p:nvSpPr>
        <p:spPr>
          <a:xfrm>
            <a:off x="5354674" y="2337271"/>
            <a:ext cx="90000" cy="900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6" name="ZoneTexte 65">
            <a:extLst>
              <a:ext uri="{FF2B5EF4-FFF2-40B4-BE49-F238E27FC236}">
                <a16:creationId xmlns:a16="http://schemas.microsoft.com/office/drawing/2014/main" id="{A280DFBC-250C-FA5E-91B0-383243CB3245}"/>
              </a:ext>
            </a:extLst>
          </p:cNvPr>
          <p:cNvSpPr txBox="1"/>
          <p:nvPr/>
        </p:nvSpPr>
        <p:spPr>
          <a:xfrm>
            <a:off x="6787640" y="2635507"/>
            <a:ext cx="238558" cy="200055"/>
          </a:xfrm>
          <a:prstGeom prst="rect">
            <a:avLst/>
          </a:prstGeom>
          <a:solidFill>
            <a:schemeClr val="bg1"/>
          </a:solidFill>
        </p:spPr>
        <p:txBody>
          <a:bodyPr wrap="square" lIns="36000" rtlCol="0">
            <a:spAutoFit/>
          </a:bodyPr>
          <a:lstStyle/>
          <a:p>
            <a:r>
              <a:rPr lang="fr-FR" sz="700" dirty="0">
                <a:solidFill>
                  <a:schemeClr val="tx1">
                    <a:lumMod val="95000"/>
                    <a:lumOff val="5000"/>
                  </a:schemeClr>
                </a:solidFill>
                <a:latin typeface="Source Sans Pro" panose="020B0503030403020204" pitchFamily="34" charset="77"/>
              </a:rPr>
              <a:t>x 2</a:t>
            </a:r>
          </a:p>
        </p:txBody>
      </p:sp>
      <p:sp>
        <p:nvSpPr>
          <p:cNvPr id="67" name="ZoneTexte 66">
            <a:extLst>
              <a:ext uri="{FF2B5EF4-FFF2-40B4-BE49-F238E27FC236}">
                <a16:creationId xmlns:a16="http://schemas.microsoft.com/office/drawing/2014/main" id="{877AB9D9-3EDE-B9A6-41F1-6E58FF6C82F2}"/>
              </a:ext>
            </a:extLst>
          </p:cNvPr>
          <p:cNvSpPr txBox="1"/>
          <p:nvPr/>
        </p:nvSpPr>
        <p:spPr>
          <a:xfrm>
            <a:off x="6796621" y="2216211"/>
            <a:ext cx="238558" cy="200055"/>
          </a:xfrm>
          <a:prstGeom prst="rect">
            <a:avLst/>
          </a:prstGeom>
          <a:solidFill>
            <a:schemeClr val="bg1"/>
          </a:solidFill>
        </p:spPr>
        <p:txBody>
          <a:bodyPr wrap="square" lIns="36000" rtlCol="0">
            <a:spAutoFit/>
          </a:bodyPr>
          <a:lstStyle/>
          <a:p>
            <a:r>
              <a:rPr lang="fr-FR" sz="700" dirty="0">
                <a:solidFill>
                  <a:schemeClr val="tx1">
                    <a:lumMod val="95000"/>
                    <a:lumOff val="5000"/>
                  </a:schemeClr>
                </a:solidFill>
                <a:latin typeface="Source Sans Pro" panose="020B0503030403020204" pitchFamily="34" charset="77"/>
              </a:rPr>
              <a:t>x 2</a:t>
            </a:r>
          </a:p>
        </p:txBody>
      </p:sp>
      <p:cxnSp>
        <p:nvCxnSpPr>
          <p:cNvPr id="68" name="Connecteur droit 67">
            <a:extLst>
              <a:ext uri="{FF2B5EF4-FFF2-40B4-BE49-F238E27FC236}">
                <a16:creationId xmlns:a16="http://schemas.microsoft.com/office/drawing/2014/main" id="{9C6E3C64-0CB6-933B-F4D1-5D6A79F1E7B2}"/>
              </a:ext>
            </a:extLst>
          </p:cNvPr>
          <p:cNvCxnSpPr/>
          <p:nvPr/>
        </p:nvCxnSpPr>
        <p:spPr>
          <a:xfrm>
            <a:off x="5329902" y="2606017"/>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69" name="ZoneTexte 68">
            <a:extLst>
              <a:ext uri="{FF2B5EF4-FFF2-40B4-BE49-F238E27FC236}">
                <a16:creationId xmlns:a16="http://schemas.microsoft.com/office/drawing/2014/main" id="{CE945DA4-1AE0-4FBD-60E1-7EDF2312675E}"/>
              </a:ext>
            </a:extLst>
          </p:cNvPr>
          <p:cNvSpPr txBox="1"/>
          <p:nvPr/>
        </p:nvSpPr>
        <p:spPr>
          <a:xfrm>
            <a:off x="5455643" y="2357699"/>
            <a:ext cx="1295172" cy="184666"/>
          </a:xfrm>
          <a:prstGeom prst="rect">
            <a:avLst/>
          </a:prstGeom>
          <a:noFill/>
        </p:spPr>
        <p:txBody>
          <a:bodyPr wrap="square" rtlCol="0">
            <a:spAutoFit/>
          </a:bodyPr>
          <a:lstStyle>
            <a:defPPr>
              <a:defRPr lang="fr-FR"/>
            </a:defPPr>
            <a:lvl1pPr>
              <a:defRPr sz="600">
                <a:solidFill>
                  <a:schemeClr val="bg1">
                    <a:lumMod val="65000"/>
                  </a:schemeClr>
                </a:solidFill>
                <a:latin typeface="Source Sans Pro Light" panose="020B0403030403020204" pitchFamily="34" charset="77"/>
              </a:defRPr>
            </a:lvl1pPr>
          </a:lstStyle>
          <a:p>
            <a:r>
              <a:rPr lang="fr-FR" dirty="0"/>
              <a:t>30ml – corps &amp; cheveux</a:t>
            </a:r>
          </a:p>
        </p:txBody>
      </p:sp>
      <p:sp>
        <p:nvSpPr>
          <p:cNvPr id="71" name="ZoneTexte 70">
            <a:extLst>
              <a:ext uri="{FF2B5EF4-FFF2-40B4-BE49-F238E27FC236}">
                <a16:creationId xmlns:a16="http://schemas.microsoft.com/office/drawing/2014/main" id="{BBBC3491-571D-424F-EF6E-63E94FEA1941}"/>
              </a:ext>
            </a:extLst>
          </p:cNvPr>
          <p:cNvSpPr txBox="1"/>
          <p:nvPr/>
        </p:nvSpPr>
        <p:spPr>
          <a:xfrm>
            <a:off x="5511190" y="2633324"/>
            <a:ext cx="1013268"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Shampoing Nivea</a:t>
            </a:r>
          </a:p>
        </p:txBody>
      </p:sp>
      <p:sp>
        <p:nvSpPr>
          <p:cNvPr id="72" name="ZoneTexte 71">
            <a:extLst>
              <a:ext uri="{FF2B5EF4-FFF2-40B4-BE49-F238E27FC236}">
                <a16:creationId xmlns:a16="http://schemas.microsoft.com/office/drawing/2014/main" id="{E93773E9-E814-3F8E-177C-05F58C7E9867}"/>
              </a:ext>
            </a:extLst>
          </p:cNvPr>
          <p:cNvSpPr txBox="1"/>
          <p:nvPr/>
        </p:nvSpPr>
        <p:spPr>
          <a:xfrm>
            <a:off x="5454998" y="2769301"/>
            <a:ext cx="1295172" cy="184666"/>
          </a:xfrm>
          <a:prstGeom prst="rect">
            <a:avLst/>
          </a:prstGeom>
          <a:noFill/>
        </p:spPr>
        <p:txBody>
          <a:bodyPr wrap="square" rtlCol="0">
            <a:spAutoFit/>
          </a:bodyPr>
          <a:lstStyle>
            <a:defPPr>
              <a:defRPr lang="fr-FR"/>
            </a:defPPr>
            <a:lvl1pPr>
              <a:defRPr sz="600">
                <a:solidFill>
                  <a:schemeClr val="bg1">
                    <a:lumMod val="65000"/>
                  </a:schemeClr>
                </a:solidFill>
                <a:latin typeface="Source Sans Pro Light" panose="020B0403030403020204" pitchFamily="34" charset="77"/>
              </a:defRPr>
            </a:lvl1pPr>
          </a:lstStyle>
          <a:p>
            <a:r>
              <a:rPr lang="fr-FR" dirty="0"/>
              <a:t>50ml – Soin de cheveux longs</a:t>
            </a:r>
          </a:p>
        </p:txBody>
      </p:sp>
      <p:sp>
        <p:nvSpPr>
          <p:cNvPr id="73" name="Rectangle : coins arrondis 72">
            <a:extLst>
              <a:ext uri="{FF2B5EF4-FFF2-40B4-BE49-F238E27FC236}">
                <a16:creationId xmlns:a16="http://schemas.microsoft.com/office/drawing/2014/main" id="{0237B5AF-023A-CBCB-3A1C-98932D259F51}"/>
              </a:ext>
            </a:extLst>
          </p:cNvPr>
          <p:cNvSpPr>
            <a:spLocks noChangeAspect="1"/>
          </p:cNvSpPr>
          <p:nvPr/>
        </p:nvSpPr>
        <p:spPr>
          <a:xfrm>
            <a:off x="5355798" y="2740964"/>
            <a:ext cx="90000" cy="900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 coins arrondis 73">
            <a:extLst>
              <a:ext uri="{FF2B5EF4-FFF2-40B4-BE49-F238E27FC236}">
                <a16:creationId xmlns:a16="http://schemas.microsoft.com/office/drawing/2014/main" id="{C88DE96E-52BD-2DC7-7EEB-64F6148C1580}"/>
              </a:ext>
            </a:extLst>
          </p:cNvPr>
          <p:cNvSpPr/>
          <p:nvPr/>
        </p:nvSpPr>
        <p:spPr>
          <a:xfrm>
            <a:off x="7655588" y="858089"/>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5" name="Rectangle : coins arrondis 74">
            <a:extLst>
              <a:ext uri="{FF2B5EF4-FFF2-40B4-BE49-F238E27FC236}">
                <a16:creationId xmlns:a16="http://schemas.microsoft.com/office/drawing/2014/main" id="{2F5D9214-1D8A-8432-E1D3-2349194E5572}"/>
              </a:ext>
            </a:extLst>
          </p:cNvPr>
          <p:cNvSpPr/>
          <p:nvPr/>
        </p:nvSpPr>
        <p:spPr>
          <a:xfrm>
            <a:off x="7765027" y="987845"/>
            <a:ext cx="1716032" cy="4122029"/>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6" name="Rectangle : coins arrondis 75">
            <a:extLst>
              <a:ext uri="{FF2B5EF4-FFF2-40B4-BE49-F238E27FC236}">
                <a16:creationId xmlns:a16="http://schemas.microsoft.com/office/drawing/2014/main" id="{A5D8C930-5C33-A7AF-D4CF-9DCC6CA3DA91}"/>
              </a:ext>
            </a:extLst>
          </p:cNvPr>
          <p:cNvSpPr/>
          <p:nvPr/>
        </p:nvSpPr>
        <p:spPr>
          <a:xfrm>
            <a:off x="7657237" y="858727"/>
            <a:ext cx="1943180" cy="4345760"/>
          </a:xfrm>
          <a:prstGeom prst="roundRect">
            <a:avLst>
              <a:gd name="adj" fmla="val 7601"/>
            </a:avLst>
          </a:prstGeom>
          <a:solidFill>
            <a:schemeClr val="tx1">
              <a:alpha val="5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7" name="Rectangle : coins arrondis 76">
            <a:extLst>
              <a:ext uri="{FF2B5EF4-FFF2-40B4-BE49-F238E27FC236}">
                <a16:creationId xmlns:a16="http://schemas.microsoft.com/office/drawing/2014/main" id="{EAEB4388-1E6B-D2DE-FF2A-FEC2D16C2F0F}"/>
              </a:ext>
            </a:extLst>
          </p:cNvPr>
          <p:cNvSpPr/>
          <p:nvPr/>
        </p:nvSpPr>
        <p:spPr>
          <a:xfrm>
            <a:off x="7654582" y="1075246"/>
            <a:ext cx="1948489" cy="4130138"/>
          </a:xfrm>
          <a:prstGeom prst="roundRect">
            <a:avLst>
              <a:gd name="adj" fmla="val 7601"/>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8" name="Image 77">
            <a:extLst>
              <a:ext uri="{FF2B5EF4-FFF2-40B4-BE49-F238E27FC236}">
                <a16:creationId xmlns:a16="http://schemas.microsoft.com/office/drawing/2014/main" id="{94C58F7C-E0F5-9A58-43FC-20CAAB4F2FED}"/>
              </a:ext>
            </a:extLst>
          </p:cNvPr>
          <p:cNvPicPr>
            <a:picLocks noChangeAspect="1"/>
          </p:cNvPicPr>
          <p:nvPr/>
        </p:nvPicPr>
        <p:blipFill>
          <a:blip r:embed="rId11"/>
          <a:stretch>
            <a:fillRect/>
          </a:stretch>
        </p:blipFill>
        <p:spPr>
          <a:xfrm>
            <a:off x="7693445" y="1150428"/>
            <a:ext cx="230843" cy="221609"/>
          </a:xfrm>
          <a:prstGeom prst="rect">
            <a:avLst/>
          </a:prstGeom>
        </p:spPr>
      </p:pic>
      <p:sp>
        <p:nvSpPr>
          <p:cNvPr id="79" name="Rectangle : coins arrondis 78">
            <a:extLst>
              <a:ext uri="{FF2B5EF4-FFF2-40B4-BE49-F238E27FC236}">
                <a16:creationId xmlns:a16="http://schemas.microsoft.com/office/drawing/2014/main" id="{F5A6E8EF-4CB2-0F9B-043A-3BAB1B98AD6B}"/>
              </a:ext>
            </a:extLst>
          </p:cNvPr>
          <p:cNvSpPr/>
          <p:nvPr/>
        </p:nvSpPr>
        <p:spPr>
          <a:xfrm>
            <a:off x="7653939" y="855195"/>
            <a:ext cx="1943180" cy="4345760"/>
          </a:xfrm>
          <a:prstGeom prst="roundRect">
            <a:avLst>
              <a:gd name="adj" fmla="val 7601"/>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0" name="ZoneTexte 79">
            <a:extLst>
              <a:ext uri="{FF2B5EF4-FFF2-40B4-BE49-F238E27FC236}">
                <a16:creationId xmlns:a16="http://schemas.microsoft.com/office/drawing/2014/main" id="{1E58C991-AD89-FAA0-A65E-DFCA98DBC4C9}"/>
              </a:ext>
            </a:extLst>
          </p:cNvPr>
          <p:cNvSpPr txBox="1"/>
          <p:nvPr/>
        </p:nvSpPr>
        <p:spPr>
          <a:xfrm>
            <a:off x="7673766" y="1384646"/>
            <a:ext cx="1923354" cy="261610"/>
          </a:xfrm>
          <a:prstGeom prst="rect">
            <a:avLst/>
          </a:prstGeom>
          <a:noFill/>
        </p:spPr>
        <p:txBody>
          <a:bodyPr wrap="square" rtlCol="0">
            <a:spAutoFit/>
          </a:bodyPr>
          <a:lstStyle/>
          <a:p>
            <a:r>
              <a:rPr lang="fr-FR" sz="1100" b="1" dirty="0">
                <a:latin typeface="Source Sans Pro Semibold" panose="020B0503030403020204" pitchFamily="34" charset="77"/>
              </a:rPr>
              <a:t>Kit de nettoyage à fournir</a:t>
            </a:r>
          </a:p>
        </p:txBody>
      </p:sp>
      <p:sp>
        <p:nvSpPr>
          <p:cNvPr id="81" name="ZoneTexte 80">
            <a:extLst>
              <a:ext uri="{FF2B5EF4-FFF2-40B4-BE49-F238E27FC236}">
                <a16:creationId xmlns:a16="http://schemas.microsoft.com/office/drawing/2014/main" id="{24CBE7CB-08B5-3DD9-D476-F60325EA243D}"/>
              </a:ext>
            </a:extLst>
          </p:cNvPr>
          <p:cNvSpPr txBox="1"/>
          <p:nvPr/>
        </p:nvSpPr>
        <p:spPr>
          <a:xfrm>
            <a:off x="7675670" y="1631489"/>
            <a:ext cx="1844658" cy="415498"/>
          </a:xfrm>
          <a:prstGeom prst="rect">
            <a:avLst/>
          </a:prstGeom>
          <a:noFill/>
        </p:spPr>
        <p:txBody>
          <a:bodyPr wrap="square" rtlCol="0">
            <a:spAutoFit/>
          </a:bodyPr>
          <a:lstStyle/>
          <a:p>
            <a:r>
              <a:rPr lang="fr-FR" sz="700" dirty="0">
                <a:latin typeface="Source Sans Pro Light" panose="020B0403030403020204" pitchFamily="34" charset="77"/>
              </a:rPr>
              <a:t>Pour cette prestation vous devez prévoir les éléments ci-dessous pour effectuer la prestation. </a:t>
            </a:r>
          </a:p>
        </p:txBody>
      </p:sp>
      <p:sp>
        <p:nvSpPr>
          <p:cNvPr id="82" name="Rectangle : coins arrondis 81">
            <a:extLst>
              <a:ext uri="{FF2B5EF4-FFF2-40B4-BE49-F238E27FC236}">
                <a16:creationId xmlns:a16="http://schemas.microsoft.com/office/drawing/2014/main" id="{CDBE2A27-1613-EAC5-A7E8-7C3EB7819529}"/>
              </a:ext>
            </a:extLst>
          </p:cNvPr>
          <p:cNvSpPr/>
          <p:nvPr/>
        </p:nvSpPr>
        <p:spPr>
          <a:xfrm>
            <a:off x="7767694" y="4752673"/>
            <a:ext cx="1694576" cy="276836"/>
          </a:xfrm>
          <a:prstGeom prst="roundRect">
            <a:avLst>
              <a:gd name="adj" fmla="val 50000"/>
            </a:avLst>
          </a:prstGeom>
          <a:solidFill>
            <a:schemeClr val="tx1">
              <a:lumMod val="85000"/>
              <a:lumOff val="15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3" name="ZoneTexte 82">
            <a:extLst>
              <a:ext uri="{FF2B5EF4-FFF2-40B4-BE49-F238E27FC236}">
                <a16:creationId xmlns:a16="http://schemas.microsoft.com/office/drawing/2014/main" id="{53A616E7-5307-F8BE-6A4F-CE70E6C51406}"/>
              </a:ext>
            </a:extLst>
          </p:cNvPr>
          <p:cNvSpPr txBox="1"/>
          <p:nvPr/>
        </p:nvSpPr>
        <p:spPr>
          <a:xfrm>
            <a:off x="7764898" y="4784759"/>
            <a:ext cx="1694576" cy="215444"/>
          </a:xfrm>
          <a:prstGeom prst="rect">
            <a:avLst/>
          </a:prstGeom>
          <a:noFill/>
        </p:spPr>
        <p:txBody>
          <a:bodyPr wrap="square" rtlCol="0">
            <a:spAutoFit/>
          </a:bodyPr>
          <a:lstStyle/>
          <a:p>
            <a:pPr algn="ctr"/>
            <a:r>
              <a:rPr lang="fr-FR" sz="800" dirty="0">
                <a:solidFill>
                  <a:schemeClr val="bg1"/>
                </a:solidFill>
                <a:latin typeface="Source Sans Pro" panose="020B0503030403020204" pitchFamily="34" charset="77"/>
              </a:rPr>
              <a:t>OK</a:t>
            </a:r>
          </a:p>
        </p:txBody>
      </p:sp>
      <p:pic>
        <p:nvPicPr>
          <p:cNvPr id="84" name="Image 83">
            <a:extLst>
              <a:ext uri="{FF2B5EF4-FFF2-40B4-BE49-F238E27FC236}">
                <a16:creationId xmlns:a16="http://schemas.microsoft.com/office/drawing/2014/main" id="{10FFDF7C-A9F7-2BC5-5598-4AB954E06341}"/>
              </a:ext>
            </a:extLst>
          </p:cNvPr>
          <p:cNvPicPr>
            <a:picLocks noChangeAspect="1"/>
          </p:cNvPicPr>
          <p:nvPr/>
        </p:nvPicPr>
        <p:blipFill>
          <a:blip r:embed="rId12"/>
          <a:stretch>
            <a:fillRect/>
          </a:stretch>
        </p:blipFill>
        <p:spPr>
          <a:xfrm>
            <a:off x="8302617" y="5108915"/>
            <a:ext cx="599077" cy="73058"/>
          </a:xfrm>
          <a:prstGeom prst="rect">
            <a:avLst/>
          </a:prstGeom>
        </p:spPr>
      </p:pic>
      <p:cxnSp>
        <p:nvCxnSpPr>
          <p:cNvPr id="85" name="Connecteur droit 84">
            <a:extLst>
              <a:ext uri="{FF2B5EF4-FFF2-40B4-BE49-F238E27FC236}">
                <a16:creationId xmlns:a16="http://schemas.microsoft.com/office/drawing/2014/main" id="{D6BFEE7E-928B-A298-02AC-9B78FCC62944}"/>
              </a:ext>
            </a:extLst>
          </p:cNvPr>
          <p:cNvCxnSpPr/>
          <p:nvPr/>
        </p:nvCxnSpPr>
        <p:spPr>
          <a:xfrm>
            <a:off x="7653939" y="4628353"/>
            <a:ext cx="194318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3" name="ZoneTexte 2">
            <a:extLst>
              <a:ext uri="{FF2B5EF4-FFF2-40B4-BE49-F238E27FC236}">
                <a16:creationId xmlns:a16="http://schemas.microsoft.com/office/drawing/2014/main" id="{3BDA87A3-107B-581D-FB4F-A6682CED6E96}"/>
              </a:ext>
            </a:extLst>
          </p:cNvPr>
          <p:cNvSpPr txBox="1"/>
          <p:nvPr/>
        </p:nvSpPr>
        <p:spPr>
          <a:xfrm>
            <a:off x="1" y="5936911"/>
            <a:ext cx="9756352" cy="784830"/>
          </a:xfrm>
          <a:prstGeom prst="rect">
            <a:avLst/>
          </a:prstGeom>
          <a:noFill/>
        </p:spPr>
        <p:txBody>
          <a:bodyPr wrap="square" rtlCol="0">
            <a:spAutoFit/>
          </a:bodyPr>
          <a:lstStyle/>
          <a:p>
            <a:r>
              <a:rPr lang="fr-FR" sz="900" dirty="0"/>
              <a:t>Sur S14 le bloc ‘Matériel à fournir’ apparait uniquement si la valeur est égale à OUI dans l’encadré du haut. Et en bas on affiche uniquement les sous-menus correspondant aux options linge, kit d’accueil ou kit de nettoyage activées par le client. Donc par exemple si le client a demandé juste du linge, on ne va pas afficher aussi le sous-menu ‘Kit d’accueil’, mais uniquement le premier menu ‘Linge à déposer’. Lorsqu’on clique sur la ligne correspondant à un sous-menu </a:t>
            </a:r>
            <a:r>
              <a:rPr lang="fr-FR" sz="900" dirty="0" err="1"/>
              <a:t>coe</a:t>
            </a:r>
            <a:r>
              <a:rPr lang="fr-FR" sz="900" dirty="0"/>
              <a:t> l’exemple encadré, ça ouvre la fenêtre correspondante.</a:t>
            </a:r>
          </a:p>
          <a:p>
            <a:r>
              <a:rPr lang="fr-FR" sz="900" dirty="0"/>
              <a:t>Les infos sur S25 et S26 remontent directement de la fiche du logement du client. Sur S27 on affiche uniquement un bloc s’il est coché dans le cahier des charges.</a:t>
            </a:r>
          </a:p>
          <a:p>
            <a:r>
              <a:rPr lang="fr-FR" sz="900" dirty="0"/>
              <a:t>N.B. Sur S25, S26 et S27 on peut sélectionner chaque ligne. Lorsqu’on sélectionne la case devient noire mais rien d’autre ne se produit c’est juste une aide pour l’utilisateur lorsqu’il prépare sa commande.</a:t>
            </a:r>
          </a:p>
        </p:txBody>
      </p:sp>
      <p:sp>
        <p:nvSpPr>
          <p:cNvPr id="5" name="ZoneTexte 4">
            <a:extLst>
              <a:ext uri="{FF2B5EF4-FFF2-40B4-BE49-F238E27FC236}">
                <a16:creationId xmlns:a16="http://schemas.microsoft.com/office/drawing/2014/main" id="{FF21744A-C10C-54DC-2BB9-6A499D7AD83A}"/>
              </a:ext>
            </a:extLst>
          </p:cNvPr>
          <p:cNvSpPr txBox="1"/>
          <p:nvPr/>
        </p:nvSpPr>
        <p:spPr>
          <a:xfrm>
            <a:off x="823469" y="585361"/>
            <a:ext cx="807651" cy="307777"/>
          </a:xfrm>
          <a:prstGeom prst="rect">
            <a:avLst/>
          </a:prstGeom>
          <a:noFill/>
        </p:spPr>
        <p:txBody>
          <a:bodyPr wrap="square" rtlCol="0">
            <a:spAutoFit/>
          </a:bodyPr>
          <a:lstStyle/>
          <a:p>
            <a:pPr algn="ctr"/>
            <a:r>
              <a:rPr lang="fr-FR" sz="1400" dirty="0"/>
              <a:t>S14</a:t>
            </a:r>
          </a:p>
        </p:txBody>
      </p:sp>
      <p:sp>
        <p:nvSpPr>
          <p:cNvPr id="6" name="ZoneTexte 5">
            <a:extLst>
              <a:ext uri="{FF2B5EF4-FFF2-40B4-BE49-F238E27FC236}">
                <a16:creationId xmlns:a16="http://schemas.microsoft.com/office/drawing/2014/main" id="{ECDAB2A8-7732-2370-796F-765FF2DFD924}"/>
              </a:ext>
            </a:extLst>
          </p:cNvPr>
          <p:cNvSpPr txBox="1"/>
          <p:nvPr/>
        </p:nvSpPr>
        <p:spPr>
          <a:xfrm>
            <a:off x="3351982" y="577845"/>
            <a:ext cx="807651" cy="307777"/>
          </a:xfrm>
          <a:prstGeom prst="rect">
            <a:avLst/>
          </a:prstGeom>
          <a:noFill/>
        </p:spPr>
        <p:txBody>
          <a:bodyPr wrap="square" rtlCol="0">
            <a:spAutoFit/>
          </a:bodyPr>
          <a:lstStyle/>
          <a:p>
            <a:pPr algn="ctr"/>
            <a:r>
              <a:rPr lang="fr-FR" sz="1400" dirty="0"/>
              <a:t>S25</a:t>
            </a:r>
          </a:p>
        </p:txBody>
      </p:sp>
      <p:sp>
        <p:nvSpPr>
          <p:cNvPr id="7" name="ZoneTexte 6">
            <a:extLst>
              <a:ext uri="{FF2B5EF4-FFF2-40B4-BE49-F238E27FC236}">
                <a16:creationId xmlns:a16="http://schemas.microsoft.com/office/drawing/2014/main" id="{2FEB0BB7-C2DF-16F8-1EF3-9A2CA6A5E383}"/>
              </a:ext>
            </a:extLst>
          </p:cNvPr>
          <p:cNvSpPr txBox="1"/>
          <p:nvPr/>
        </p:nvSpPr>
        <p:spPr>
          <a:xfrm>
            <a:off x="8298120" y="569473"/>
            <a:ext cx="807651" cy="307777"/>
          </a:xfrm>
          <a:prstGeom prst="rect">
            <a:avLst/>
          </a:prstGeom>
          <a:noFill/>
        </p:spPr>
        <p:txBody>
          <a:bodyPr wrap="square" rtlCol="0">
            <a:spAutoFit/>
          </a:bodyPr>
          <a:lstStyle/>
          <a:p>
            <a:pPr algn="ctr"/>
            <a:r>
              <a:rPr lang="fr-FR" sz="1400" dirty="0"/>
              <a:t>S27</a:t>
            </a:r>
          </a:p>
        </p:txBody>
      </p:sp>
      <p:sp>
        <p:nvSpPr>
          <p:cNvPr id="8" name="ZoneTexte 7">
            <a:extLst>
              <a:ext uri="{FF2B5EF4-FFF2-40B4-BE49-F238E27FC236}">
                <a16:creationId xmlns:a16="http://schemas.microsoft.com/office/drawing/2014/main" id="{6C3A54B1-183D-AB66-CAE7-DE3D118D488B}"/>
              </a:ext>
            </a:extLst>
          </p:cNvPr>
          <p:cNvSpPr txBox="1"/>
          <p:nvPr/>
        </p:nvSpPr>
        <p:spPr>
          <a:xfrm>
            <a:off x="5705236" y="578029"/>
            <a:ext cx="807651" cy="307777"/>
          </a:xfrm>
          <a:prstGeom prst="rect">
            <a:avLst/>
          </a:prstGeom>
          <a:noFill/>
        </p:spPr>
        <p:txBody>
          <a:bodyPr wrap="square" rtlCol="0">
            <a:spAutoFit/>
          </a:bodyPr>
          <a:lstStyle/>
          <a:p>
            <a:pPr algn="ctr"/>
            <a:r>
              <a:rPr lang="fr-FR" sz="1400" dirty="0"/>
              <a:t>S26</a:t>
            </a:r>
          </a:p>
        </p:txBody>
      </p:sp>
      <p:sp>
        <p:nvSpPr>
          <p:cNvPr id="9" name="Rectangle 8">
            <a:extLst>
              <a:ext uri="{FF2B5EF4-FFF2-40B4-BE49-F238E27FC236}">
                <a16:creationId xmlns:a16="http://schemas.microsoft.com/office/drawing/2014/main" id="{2A065AE1-2058-5F71-E1E9-E19A80A5C43C}"/>
              </a:ext>
            </a:extLst>
          </p:cNvPr>
          <p:cNvSpPr/>
          <p:nvPr/>
        </p:nvSpPr>
        <p:spPr>
          <a:xfrm>
            <a:off x="459046" y="4970330"/>
            <a:ext cx="1839752" cy="26254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ZoneTexte 9">
            <a:extLst>
              <a:ext uri="{FF2B5EF4-FFF2-40B4-BE49-F238E27FC236}">
                <a16:creationId xmlns:a16="http://schemas.microsoft.com/office/drawing/2014/main" id="{F886EA70-3135-2EC3-4F76-1C93362B93E6}"/>
              </a:ext>
            </a:extLst>
          </p:cNvPr>
          <p:cNvSpPr txBox="1"/>
          <p:nvPr/>
        </p:nvSpPr>
        <p:spPr>
          <a:xfrm>
            <a:off x="7883666" y="2204890"/>
            <a:ext cx="1013268"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Produits ménagers</a:t>
            </a:r>
          </a:p>
        </p:txBody>
      </p:sp>
      <p:sp>
        <p:nvSpPr>
          <p:cNvPr id="11" name="Rectangle : coins arrondis 10">
            <a:extLst>
              <a:ext uri="{FF2B5EF4-FFF2-40B4-BE49-F238E27FC236}">
                <a16:creationId xmlns:a16="http://schemas.microsoft.com/office/drawing/2014/main" id="{3A04C33E-9E2D-CEAF-877D-50AC001298A2}"/>
              </a:ext>
            </a:extLst>
          </p:cNvPr>
          <p:cNvSpPr>
            <a:spLocks noChangeAspect="1"/>
          </p:cNvSpPr>
          <p:nvPr/>
        </p:nvSpPr>
        <p:spPr>
          <a:xfrm>
            <a:off x="7726505" y="2320439"/>
            <a:ext cx="90000" cy="900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5" name="Connecteur droit 14">
            <a:extLst>
              <a:ext uri="{FF2B5EF4-FFF2-40B4-BE49-F238E27FC236}">
                <a16:creationId xmlns:a16="http://schemas.microsoft.com/office/drawing/2014/main" id="{1C941DF8-10A3-0E8D-0992-AD20FBE35CAD}"/>
              </a:ext>
            </a:extLst>
          </p:cNvPr>
          <p:cNvCxnSpPr/>
          <p:nvPr/>
        </p:nvCxnSpPr>
        <p:spPr>
          <a:xfrm>
            <a:off x="7701733" y="2589185"/>
            <a:ext cx="1728000" cy="0"/>
          </a:xfrm>
          <a:prstGeom prst="line">
            <a:avLst/>
          </a:prstGeom>
          <a:ln w="635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6" name="ZoneTexte 15">
            <a:extLst>
              <a:ext uri="{FF2B5EF4-FFF2-40B4-BE49-F238E27FC236}">
                <a16:creationId xmlns:a16="http://schemas.microsoft.com/office/drawing/2014/main" id="{4F48BD61-0F8F-F483-312B-C20E834D4AA9}"/>
              </a:ext>
            </a:extLst>
          </p:cNvPr>
          <p:cNvSpPr txBox="1"/>
          <p:nvPr/>
        </p:nvSpPr>
        <p:spPr>
          <a:xfrm>
            <a:off x="7827474" y="2340867"/>
            <a:ext cx="1295172" cy="184666"/>
          </a:xfrm>
          <a:prstGeom prst="rect">
            <a:avLst/>
          </a:prstGeom>
          <a:noFill/>
        </p:spPr>
        <p:txBody>
          <a:bodyPr wrap="square" rtlCol="0">
            <a:spAutoFit/>
          </a:bodyPr>
          <a:lstStyle>
            <a:defPPr>
              <a:defRPr lang="fr-FR"/>
            </a:defPPr>
            <a:lvl1pPr>
              <a:defRPr sz="600">
                <a:solidFill>
                  <a:schemeClr val="bg1">
                    <a:lumMod val="65000"/>
                  </a:schemeClr>
                </a:solidFill>
                <a:latin typeface="Source Sans Pro Light" panose="020B0403030403020204" pitchFamily="34" charset="77"/>
              </a:defRPr>
            </a:lvl1pPr>
          </a:lstStyle>
          <a:p>
            <a:r>
              <a:rPr lang="fr-FR" dirty="0">
                <a:solidFill>
                  <a:schemeClr val="accent2"/>
                </a:solidFill>
              </a:rPr>
              <a:t>Voir les produits recommandés</a:t>
            </a:r>
          </a:p>
        </p:txBody>
      </p:sp>
      <p:sp>
        <p:nvSpPr>
          <p:cNvPr id="17" name="ZoneTexte 16">
            <a:extLst>
              <a:ext uri="{FF2B5EF4-FFF2-40B4-BE49-F238E27FC236}">
                <a16:creationId xmlns:a16="http://schemas.microsoft.com/office/drawing/2014/main" id="{58D52910-B7C7-AB1C-E237-AC776BA07B9F}"/>
              </a:ext>
            </a:extLst>
          </p:cNvPr>
          <p:cNvSpPr txBox="1"/>
          <p:nvPr/>
        </p:nvSpPr>
        <p:spPr>
          <a:xfrm>
            <a:off x="7883021" y="2616492"/>
            <a:ext cx="1013268" cy="199885"/>
          </a:xfrm>
          <a:prstGeom prst="rect">
            <a:avLst/>
          </a:prstGeom>
          <a:solidFill>
            <a:schemeClr val="bg1"/>
          </a:solidFill>
        </p:spPr>
        <p:txBody>
          <a:bodyPr wrap="square" lIns="36000" rtlCol="0">
            <a:spAutoFit/>
          </a:bodyPr>
          <a:lstStyle/>
          <a:p>
            <a:r>
              <a:rPr lang="fr-FR" sz="700" dirty="0">
                <a:latin typeface="Source Sans Pro Light" panose="020B0403030403020204" pitchFamily="34" charset="77"/>
              </a:rPr>
              <a:t>Matériel d’entretien</a:t>
            </a:r>
          </a:p>
        </p:txBody>
      </p:sp>
      <p:sp>
        <p:nvSpPr>
          <p:cNvPr id="18" name="ZoneTexte 17">
            <a:extLst>
              <a:ext uri="{FF2B5EF4-FFF2-40B4-BE49-F238E27FC236}">
                <a16:creationId xmlns:a16="http://schemas.microsoft.com/office/drawing/2014/main" id="{AD9DC414-649C-4CEC-05E7-BE54E2AC8382}"/>
              </a:ext>
            </a:extLst>
          </p:cNvPr>
          <p:cNvSpPr txBox="1"/>
          <p:nvPr/>
        </p:nvSpPr>
        <p:spPr>
          <a:xfrm>
            <a:off x="7826829" y="2752469"/>
            <a:ext cx="1295172" cy="184666"/>
          </a:xfrm>
          <a:prstGeom prst="rect">
            <a:avLst/>
          </a:prstGeom>
          <a:noFill/>
        </p:spPr>
        <p:txBody>
          <a:bodyPr wrap="square" rtlCol="0">
            <a:spAutoFit/>
          </a:bodyPr>
          <a:lstStyle>
            <a:defPPr>
              <a:defRPr lang="fr-FR"/>
            </a:defPPr>
            <a:lvl1pPr>
              <a:defRPr sz="600">
                <a:solidFill>
                  <a:schemeClr val="bg1">
                    <a:lumMod val="65000"/>
                  </a:schemeClr>
                </a:solidFill>
                <a:latin typeface="Source Sans Pro Light" panose="020B0403030403020204" pitchFamily="34" charset="77"/>
              </a:defRPr>
            </a:lvl1pPr>
          </a:lstStyle>
          <a:p>
            <a:r>
              <a:rPr lang="fr-FR" dirty="0">
                <a:solidFill>
                  <a:schemeClr val="accent2"/>
                </a:solidFill>
              </a:rPr>
              <a:t>Voir le matériel recommandé</a:t>
            </a:r>
          </a:p>
        </p:txBody>
      </p:sp>
      <p:sp>
        <p:nvSpPr>
          <p:cNvPr id="21" name="Rectangle : coins arrondis 20">
            <a:extLst>
              <a:ext uri="{FF2B5EF4-FFF2-40B4-BE49-F238E27FC236}">
                <a16:creationId xmlns:a16="http://schemas.microsoft.com/office/drawing/2014/main" id="{AC75E8C3-1BCC-CC77-2A7E-8D7D01557DB6}"/>
              </a:ext>
            </a:extLst>
          </p:cNvPr>
          <p:cNvSpPr>
            <a:spLocks noChangeAspect="1"/>
          </p:cNvSpPr>
          <p:nvPr/>
        </p:nvSpPr>
        <p:spPr>
          <a:xfrm>
            <a:off x="7727629" y="2724132"/>
            <a:ext cx="90000" cy="90000"/>
          </a:xfrm>
          <a:prstGeom prst="round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3" name="Image 22">
            <a:extLst>
              <a:ext uri="{FF2B5EF4-FFF2-40B4-BE49-F238E27FC236}">
                <a16:creationId xmlns:a16="http://schemas.microsoft.com/office/drawing/2014/main" id="{77ED2ED5-3784-7964-7166-058DCD6CAF81}"/>
              </a:ext>
            </a:extLst>
          </p:cNvPr>
          <p:cNvPicPr>
            <a:picLocks noChangeAspect="1"/>
          </p:cNvPicPr>
          <p:nvPr/>
        </p:nvPicPr>
        <p:blipFill>
          <a:blip r:embed="rId13"/>
          <a:stretch>
            <a:fillRect/>
          </a:stretch>
        </p:blipFill>
        <p:spPr>
          <a:xfrm>
            <a:off x="9206131" y="2300495"/>
            <a:ext cx="115351" cy="115351"/>
          </a:xfrm>
          <a:prstGeom prst="rect">
            <a:avLst/>
          </a:prstGeom>
        </p:spPr>
      </p:pic>
      <p:pic>
        <p:nvPicPr>
          <p:cNvPr id="24" name="Image 23">
            <a:extLst>
              <a:ext uri="{FF2B5EF4-FFF2-40B4-BE49-F238E27FC236}">
                <a16:creationId xmlns:a16="http://schemas.microsoft.com/office/drawing/2014/main" id="{E234658F-54E5-95C6-BAAC-3B511FA3B3BA}"/>
              </a:ext>
            </a:extLst>
          </p:cNvPr>
          <p:cNvPicPr>
            <a:picLocks noChangeAspect="1"/>
          </p:cNvPicPr>
          <p:nvPr/>
        </p:nvPicPr>
        <p:blipFill>
          <a:blip r:embed="rId13"/>
          <a:stretch>
            <a:fillRect/>
          </a:stretch>
        </p:blipFill>
        <p:spPr>
          <a:xfrm>
            <a:off x="9199848" y="2706312"/>
            <a:ext cx="115351" cy="115351"/>
          </a:xfrm>
          <a:prstGeom prst="rect">
            <a:avLst/>
          </a:prstGeom>
        </p:spPr>
      </p:pic>
      <p:sp>
        <p:nvSpPr>
          <p:cNvPr id="26" name="ZoneTexte 25">
            <a:extLst>
              <a:ext uri="{FF2B5EF4-FFF2-40B4-BE49-F238E27FC236}">
                <a16:creationId xmlns:a16="http://schemas.microsoft.com/office/drawing/2014/main" id="{E355EACD-5370-50A5-ED7E-3B2EB19E3C76}"/>
              </a:ext>
            </a:extLst>
          </p:cNvPr>
          <p:cNvSpPr txBox="1"/>
          <p:nvPr/>
        </p:nvSpPr>
        <p:spPr>
          <a:xfrm>
            <a:off x="9802232" y="1886774"/>
            <a:ext cx="2269120" cy="338554"/>
          </a:xfrm>
          <a:prstGeom prst="rect">
            <a:avLst/>
          </a:prstGeom>
          <a:noFill/>
        </p:spPr>
        <p:txBody>
          <a:bodyPr wrap="square">
            <a:spAutoFit/>
          </a:bodyPr>
          <a:lstStyle/>
          <a:p>
            <a:r>
              <a:rPr lang="fr-FR" sz="800" dirty="0">
                <a:hlinkClick r:id="rId14"/>
              </a:rPr>
              <a:t>https://assistance.kliner.com/hc/fr/articles/9395002939037</a:t>
            </a:r>
            <a:r>
              <a:rPr lang="fr-FR" sz="800" dirty="0"/>
              <a:t> </a:t>
            </a:r>
          </a:p>
        </p:txBody>
      </p:sp>
      <p:sp>
        <p:nvSpPr>
          <p:cNvPr id="27" name="ZoneTexte 26">
            <a:extLst>
              <a:ext uri="{FF2B5EF4-FFF2-40B4-BE49-F238E27FC236}">
                <a16:creationId xmlns:a16="http://schemas.microsoft.com/office/drawing/2014/main" id="{BD93203A-24C1-7067-06FA-A39BE3F4D1D2}"/>
              </a:ext>
            </a:extLst>
          </p:cNvPr>
          <p:cNvSpPr txBox="1"/>
          <p:nvPr/>
        </p:nvSpPr>
        <p:spPr>
          <a:xfrm>
            <a:off x="9796280" y="1682185"/>
            <a:ext cx="2201333" cy="230832"/>
          </a:xfrm>
          <a:prstGeom prst="rect">
            <a:avLst/>
          </a:prstGeom>
          <a:noFill/>
        </p:spPr>
        <p:txBody>
          <a:bodyPr wrap="square" rtlCol="0">
            <a:spAutoFit/>
          </a:bodyPr>
          <a:lstStyle/>
          <a:p>
            <a:r>
              <a:rPr lang="fr-FR" sz="900" dirty="0">
                <a:solidFill>
                  <a:srgbClr val="FF0000"/>
                </a:solidFill>
              </a:rPr>
              <a:t>Au clic sur ce bloc ça ouvre ce lien</a:t>
            </a:r>
          </a:p>
        </p:txBody>
      </p:sp>
      <p:cxnSp>
        <p:nvCxnSpPr>
          <p:cNvPr id="30" name="Connecteur droit avec flèche 29">
            <a:extLst>
              <a:ext uri="{FF2B5EF4-FFF2-40B4-BE49-F238E27FC236}">
                <a16:creationId xmlns:a16="http://schemas.microsoft.com/office/drawing/2014/main" id="{05017968-9237-342F-A8E1-ADB978E4844B}"/>
              </a:ext>
            </a:extLst>
          </p:cNvPr>
          <p:cNvCxnSpPr>
            <a:cxnSpLocks/>
          </p:cNvCxnSpPr>
          <p:nvPr/>
        </p:nvCxnSpPr>
        <p:spPr>
          <a:xfrm flipH="1">
            <a:off x="9122001" y="1983384"/>
            <a:ext cx="593757" cy="24501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3" name="ZoneTexte 32">
            <a:extLst>
              <a:ext uri="{FF2B5EF4-FFF2-40B4-BE49-F238E27FC236}">
                <a16:creationId xmlns:a16="http://schemas.microsoft.com/office/drawing/2014/main" id="{9779F77A-E4F8-4882-B5BB-8E1C8993038D}"/>
              </a:ext>
            </a:extLst>
          </p:cNvPr>
          <p:cNvSpPr txBox="1"/>
          <p:nvPr/>
        </p:nvSpPr>
        <p:spPr>
          <a:xfrm>
            <a:off x="9802232" y="3259723"/>
            <a:ext cx="2269120" cy="338554"/>
          </a:xfrm>
          <a:prstGeom prst="rect">
            <a:avLst/>
          </a:prstGeom>
          <a:noFill/>
        </p:spPr>
        <p:txBody>
          <a:bodyPr wrap="square">
            <a:spAutoFit/>
          </a:bodyPr>
          <a:lstStyle/>
          <a:p>
            <a:r>
              <a:rPr lang="fr-FR" sz="800" dirty="0">
                <a:hlinkClick r:id="rId15"/>
              </a:rPr>
              <a:t>https://assistance.kliner.com/hc/fr/articles/9395058694941</a:t>
            </a:r>
            <a:r>
              <a:rPr lang="fr-FR" sz="800" dirty="0"/>
              <a:t> </a:t>
            </a:r>
          </a:p>
        </p:txBody>
      </p:sp>
      <p:sp>
        <p:nvSpPr>
          <p:cNvPr id="34" name="ZoneTexte 33">
            <a:extLst>
              <a:ext uri="{FF2B5EF4-FFF2-40B4-BE49-F238E27FC236}">
                <a16:creationId xmlns:a16="http://schemas.microsoft.com/office/drawing/2014/main" id="{745BCA49-3B60-960B-5492-7C4CA6774FD5}"/>
              </a:ext>
            </a:extLst>
          </p:cNvPr>
          <p:cNvSpPr txBox="1"/>
          <p:nvPr/>
        </p:nvSpPr>
        <p:spPr>
          <a:xfrm>
            <a:off x="9796280" y="3055134"/>
            <a:ext cx="2201333" cy="230832"/>
          </a:xfrm>
          <a:prstGeom prst="rect">
            <a:avLst/>
          </a:prstGeom>
          <a:noFill/>
        </p:spPr>
        <p:txBody>
          <a:bodyPr wrap="square" rtlCol="0">
            <a:spAutoFit/>
          </a:bodyPr>
          <a:lstStyle/>
          <a:p>
            <a:r>
              <a:rPr lang="fr-FR" sz="900" dirty="0">
                <a:solidFill>
                  <a:srgbClr val="FF0000"/>
                </a:solidFill>
              </a:rPr>
              <a:t>Au clic sur ce bloc ça ouvre ce lien</a:t>
            </a:r>
          </a:p>
        </p:txBody>
      </p:sp>
      <p:cxnSp>
        <p:nvCxnSpPr>
          <p:cNvPr id="35" name="Connecteur droit avec flèche 34">
            <a:extLst>
              <a:ext uri="{FF2B5EF4-FFF2-40B4-BE49-F238E27FC236}">
                <a16:creationId xmlns:a16="http://schemas.microsoft.com/office/drawing/2014/main" id="{8BD5DC69-735B-5A8D-0246-EC42CB243FC1}"/>
              </a:ext>
            </a:extLst>
          </p:cNvPr>
          <p:cNvCxnSpPr>
            <a:cxnSpLocks/>
          </p:cNvCxnSpPr>
          <p:nvPr/>
        </p:nvCxnSpPr>
        <p:spPr>
          <a:xfrm flipH="1" flipV="1">
            <a:off x="8974667" y="2932258"/>
            <a:ext cx="781685" cy="40571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7" name="ZoneTexte 36">
            <a:extLst>
              <a:ext uri="{FF2B5EF4-FFF2-40B4-BE49-F238E27FC236}">
                <a16:creationId xmlns:a16="http://schemas.microsoft.com/office/drawing/2014/main" id="{F007C838-A6E5-E5A1-6181-FAC471068F12}"/>
              </a:ext>
            </a:extLst>
          </p:cNvPr>
          <p:cNvSpPr txBox="1"/>
          <p:nvPr/>
        </p:nvSpPr>
        <p:spPr>
          <a:xfrm>
            <a:off x="7669379" y="3291992"/>
            <a:ext cx="1548340" cy="200055"/>
          </a:xfrm>
          <a:prstGeom prst="rect">
            <a:avLst/>
          </a:prstGeom>
          <a:noFill/>
        </p:spPr>
        <p:txBody>
          <a:bodyPr wrap="square" rtlCol="0">
            <a:spAutoFit/>
          </a:bodyPr>
          <a:lstStyle/>
          <a:p>
            <a:r>
              <a:rPr lang="fr-FR" sz="700" b="1" dirty="0">
                <a:latin typeface="Source Sans Pro Semibold" panose="020B0503030403020204" pitchFamily="34" charset="77"/>
              </a:rPr>
              <a:t>Emplacement pour le kit </a:t>
            </a:r>
          </a:p>
        </p:txBody>
      </p:sp>
      <p:sp>
        <p:nvSpPr>
          <p:cNvPr id="38" name="ZoneTexte 37">
            <a:extLst>
              <a:ext uri="{FF2B5EF4-FFF2-40B4-BE49-F238E27FC236}">
                <a16:creationId xmlns:a16="http://schemas.microsoft.com/office/drawing/2014/main" id="{E27131D2-CE55-2CE3-A471-657F3C29FD91}"/>
              </a:ext>
            </a:extLst>
          </p:cNvPr>
          <p:cNvSpPr txBox="1"/>
          <p:nvPr/>
        </p:nvSpPr>
        <p:spPr>
          <a:xfrm>
            <a:off x="7662328" y="3484920"/>
            <a:ext cx="1844658" cy="200055"/>
          </a:xfrm>
          <a:prstGeom prst="rect">
            <a:avLst/>
          </a:prstGeom>
          <a:noFill/>
        </p:spPr>
        <p:txBody>
          <a:bodyPr wrap="square" rtlCol="0">
            <a:spAutoFit/>
          </a:bodyPr>
          <a:lstStyle/>
          <a:p>
            <a:r>
              <a:rPr lang="fr-FR" sz="700" dirty="0">
                <a:latin typeface="Source Sans Pro Light" panose="020B0403030403020204" pitchFamily="34" charset="77"/>
              </a:rPr>
              <a:t>Le placard à gauche au fond du couloir</a:t>
            </a:r>
          </a:p>
        </p:txBody>
      </p:sp>
      <p:sp>
        <p:nvSpPr>
          <p:cNvPr id="49" name="ZoneTexte 48">
            <a:extLst>
              <a:ext uri="{FF2B5EF4-FFF2-40B4-BE49-F238E27FC236}">
                <a16:creationId xmlns:a16="http://schemas.microsoft.com/office/drawing/2014/main" id="{D0E7A031-BEB2-B18E-3CBD-0F7BAACE74A4}"/>
              </a:ext>
            </a:extLst>
          </p:cNvPr>
          <p:cNvSpPr txBox="1"/>
          <p:nvPr/>
        </p:nvSpPr>
        <p:spPr>
          <a:xfrm>
            <a:off x="9796280" y="4173265"/>
            <a:ext cx="2275072" cy="338554"/>
          </a:xfrm>
          <a:prstGeom prst="rect">
            <a:avLst/>
          </a:prstGeom>
          <a:noFill/>
        </p:spPr>
        <p:txBody>
          <a:bodyPr wrap="square" rtlCol="0">
            <a:spAutoFit/>
          </a:bodyPr>
          <a:lstStyle/>
          <a:p>
            <a:r>
              <a:rPr lang="fr-FR" sz="800" dirty="0">
                <a:solidFill>
                  <a:srgbClr val="FF0000"/>
                </a:solidFill>
              </a:rPr>
              <a:t>Ce texte c’est le contenu du champ ci-dessous rempli par le client dans la web app </a:t>
            </a:r>
          </a:p>
        </p:txBody>
      </p:sp>
      <p:cxnSp>
        <p:nvCxnSpPr>
          <p:cNvPr id="87" name="Connecteur droit avec flèche 86">
            <a:extLst>
              <a:ext uri="{FF2B5EF4-FFF2-40B4-BE49-F238E27FC236}">
                <a16:creationId xmlns:a16="http://schemas.microsoft.com/office/drawing/2014/main" id="{060F9575-824D-0F2A-BBFD-E009F8117FC0}"/>
              </a:ext>
            </a:extLst>
          </p:cNvPr>
          <p:cNvCxnSpPr>
            <a:stCxn id="49" idx="1"/>
          </p:cNvCxnSpPr>
          <p:nvPr/>
        </p:nvCxnSpPr>
        <p:spPr>
          <a:xfrm flipH="1" flipV="1">
            <a:off x="9122001" y="3684975"/>
            <a:ext cx="674279" cy="65756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89" name="Image 88" descr="Une image contenant texte&#10;&#10;Description générée automatiquement">
            <a:extLst>
              <a:ext uri="{FF2B5EF4-FFF2-40B4-BE49-F238E27FC236}">
                <a16:creationId xmlns:a16="http://schemas.microsoft.com/office/drawing/2014/main" id="{C0AA4DC6-27FB-37E5-C022-D70C34907980}"/>
              </a:ext>
            </a:extLst>
          </p:cNvPr>
          <p:cNvPicPr>
            <a:picLocks noChangeAspect="1"/>
          </p:cNvPicPr>
          <p:nvPr/>
        </p:nvPicPr>
        <p:blipFill>
          <a:blip r:embed="rId16"/>
          <a:stretch>
            <a:fillRect/>
          </a:stretch>
        </p:blipFill>
        <p:spPr>
          <a:xfrm>
            <a:off x="9822973" y="4848792"/>
            <a:ext cx="2208507" cy="1613061"/>
          </a:xfrm>
          <a:prstGeom prst="rect">
            <a:avLst/>
          </a:prstGeom>
        </p:spPr>
      </p:pic>
      <p:cxnSp>
        <p:nvCxnSpPr>
          <p:cNvPr id="92" name="Connecteur droit avec flèche 91">
            <a:extLst>
              <a:ext uri="{FF2B5EF4-FFF2-40B4-BE49-F238E27FC236}">
                <a16:creationId xmlns:a16="http://schemas.microsoft.com/office/drawing/2014/main" id="{3FB7ABB9-20EC-DC16-B88F-CAC2D1F7D372}"/>
              </a:ext>
            </a:extLst>
          </p:cNvPr>
          <p:cNvCxnSpPr/>
          <p:nvPr/>
        </p:nvCxnSpPr>
        <p:spPr>
          <a:xfrm flipH="1">
            <a:off x="11506200" y="4342542"/>
            <a:ext cx="186267" cy="133644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1345341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f850942-befb-46fb-b7db-9a8a08e9ad49">
      <Terms xmlns="http://schemas.microsoft.com/office/infopath/2007/PartnerControls"/>
    </lcf76f155ced4ddcb4097134ff3c332f>
    <TaxCatchAll xmlns="da247338-1ed4-47c9-8828-a572b3c5e538" xsi:nil="true"/>
    <SharedWithUsers xmlns="da247338-1ed4-47c9-8828-a572b3c5e538">
      <UserInfo>
        <DisplayName/>
        <AccountId xsi:nil="true"/>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93A493B81F5E1D40AED34DC05F633537" ma:contentTypeVersion="16" ma:contentTypeDescription="Crée un document." ma:contentTypeScope="" ma:versionID="b4b94f99542c9a604a27ec726e189020">
  <xsd:schema xmlns:xsd="http://www.w3.org/2001/XMLSchema" xmlns:xs="http://www.w3.org/2001/XMLSchema" xmlns:p="http://schemas.microsoft.com/office/2006/metadata/properties" xmlns:ns2="3f850942-befb-46fb-b7db-9a8a08e9ad49" xmlns:ns3="da247338-1ed4-47c9-8828-a572b3c5e538" targetNamespace="http://schemas.microsoft.com/office/2006/metadata/properties" ma:root="true" ma:fieldsID="ff0342d37ee573c39cac0d786f338fc6" ns2:_="" ns3:_="">
    <xsd:import namespace="3f850942-befb-46fb-b7db-9a8a08e9ad49"/>
    <xsd:import namespace="da247338-1ed4-47c9-8828-a572b3c5e538"/>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GenerationTime" minOccurs="0"/>
                <xsd:element ref="ns2:MediaServiceEventHashCode" minOccurs="0"/>
                <xsd:element ref="ns2:MediaServiceDateTaken" minOccurs="0"/>
                <xsd:element ref="ns2:MediaServiceOCR" minOccurs="0"/>
                <xsd:element ref="ns2:MediaServiceLocation" minOccurs="0"/>
                <xsd:element ref="ns2:MediaLengthInSeconds" minOccurs="0"/>
                <xsd:element ref="ns2:lcf76f155ced4ddcb4097134ff3c332f" minOccurs="0"/>
                <xsd:element ref="ns3: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f850942-befb-46fb-b7db-9a8a08e9ad4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element name="lcf76f155ced4ddcb4097134ff3c332f" ma:index="22" nillable="true" ma:taxonomy="true" ma:internalName="lcf76f155ced4ddcb4097134ff3c332f" ma:taxonomyFieldName="MediaServiceImageTags" ma:displayName="Balises d’images" ma:readOnly="false" ma:fieldId="{5cf76f15-5ced-4ddc-b409-7134ff3c332f}" ma:taxonomyMulti="true" ma:sspId="3401ce25-7638-4b16-9e62-1ad86cc84a2b"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da247338-1ed4-47c9-8828-a572b3c5e538" elementFormDefault="qualified">
    <xsd:import namespace="http://schemas.microsoft.com/office/2006/documentManagement/types"/>
    <xsd:import namespace="http://schemas.microsoft.com/office/infopath/2007/PartnerControls"/>
    <xsd:element name="SharedWithUsers" ma:index="12"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Partagé avec détails" ma:internalName="SharedWithDetails" ma:readOnly="true">
      <xsd:simpleType>
        <xsd:restriction base="dms:Note">
          <xsd:maxLength value="255"/>
        </xsd:restriction>
      </xsd:simpleType>
    </xsd:element>
    <xsd:element name="TaxCatchAll" ma:index="23" nillable="true" ma:displayName="Taxonomy Catch All Column" ma:hidden="true" ma:list="{c5f004ed-5b60-4248-a94d-0850c1d36efc}" ma:internalName="TaxCatchAll" ma:showField="CatchAllData" ma:web="da247338-1ed4-47c9-8828-a572b3c5e538">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A93C67-7AA1-4DB0-B235-E5BE0F57FC78}">
  <ds:schemaRefs>
    <ds:schemaRef ds:uri="http://schemas.microsoft.com/sharepoint/v3/contenttype/forms"/>
  </ds:schemaRefs>
</ds:datastoreItem>
</file>

<file path=customXml/itemProps2.xml><?xml version="1.0" encoding="utf-8"?>
<ds:datastoreItem xmlns:ds="http://schemas.openxmlformats.org/officeDocument/2006/customXml" ds:itemID="{E4CDDD92-B496-457A-8779-8745AACE71EE}">
  <ds:schemaRefs>
    <ds:schemaRef ds:uri="http://schemas.microsoft.com/office/2006/documentManagement/types"/>
    <ds:schemaRef ds:uri="http://purl.org/dc/dcmitype/"/>
    <ds:schemaRef ds:uri="http://purl.org/dc/terms/"/>
    <ds:schemaRef ds:uri="http://schemas.microsoft.com/office/infopath/2007/PartnerControls"/>
    <ds:schemaRef ds:uri="da247338-1ed4-47c9-8828-a572b3c5e538"/>
    <ds:schemaRef ds:uri="http://www.w3.org/XML/1998/namespace"/>
    <ds:schemaRef ds:uri="3f850942-befb-46fb-b7db-9a8a08e9ad49"/>
    <ds:schemaRef ds:uri="http://purl.org/dc/elements/1.1/"/>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5B3F1AB5-F576-43E9-97B7-09CBEE467C0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f850942-befb-46fb-b7db-9a8a08e9ad49"/>
    <ds:schemaRef ds:uri="da247338-1ed4-47c9-8828-a572b3c5e538"/>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10666</TotalTime>
  <Words>4833</Words>
  <Application>Microsoft Macintosh PowerPoint</Application>
  <PresentationFormat>Grand écran</PresentationFormat>
  <Paragraphs>798</Paragraphs>
  <Slides>16</Slides>
  <Notes>11</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16</vt:i4>
      </vt:variant>
    </vt:vector>
  </HeadingPairs>
  <TitlesOfParts>
    <vt:vector size="24" baseType="lpstr">
      <vt:lpstr>Arial</vt:lpstr>
      <vt:lpstr>Calibri</vt:lpstr>
      <vt:lpstr>Calibri Light</vt:lpstr>
      <vt:lpstr>Slack-Lato</vt:lpstr>
      <vt:lpstr>Source Sans Pro</vt:lpstr>
      <vt:lpstr>Source Sans Pro Light</vt:lpstr>
      <vt:lpstr>Source Sans Pro Semibold</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Brice | Kliner</dc:creator>
  <cp:lastModifiedBy>Brice | Kliner</cp:lastModifiedBy>
  <cp:revision>297</cp:revision>
  <dcterms:created xsi:type="dcterms:W3CDTF">2022-11-17T03:09:39Z</dcterms:created>
  <dcterms:modified xsi:type="dcterms:W3CDTF">2023-02-18T03:45:46Z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0x01010093A493B81F5E1D40AED34DC05F633537</vt:lpwstr>
  </property>
  <property fmtid="{D5CDD505-2E9C-101B-9397-08002B2CF9AE}" pid="3" name="MediaServiceImageTags">
    <vt:lpwstr/>
  </property>
</Properties>
</file>